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Klein Bold Italics" charset="1" panose="02000503060000020004"/>
      <p:regular r:id="rId17"/>
    </p:embeddedFont>
    <p:embeddedFont>
      <p:font typeface="Klein Heavy" charset="1" panose="02000503060000020004"/>
      <p:regular r:id="rId18"/>
    </p:embeddedFont>
    <p:embeddedFont>
      <p:font typeface="Klein" charset="1" panose="0200050306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3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95720" y="-1735898"/>
            <a:ext cx="24383720" cy="7497318"/>
          </a:xfrm>
          <a:custGeom>
            <a:avLst/>
            <a:gdLst/>
            <a:ahLst/>
            <a:cxnLst/>
            <a:rect r="r" b="b" t="t" l="l"/>
            <a:pathLst>
              <a:path h="7497318" w="24383720">
                <a:moveTo>
                  <a:pt x="0" y="0"/>
                </a:moveTo>
                <a:lnTo>
                  <a:pt x="24383720" y="0"/>
                </a:lnTo>
                <a:lnTo>
                  <a:pt x="24383720" y="7497318"/>
                </a:lnTo>
                <a:lnTo>
                  <a:pt x="0" y="749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-76479" r="0" b="-764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0917" y="496266"/>
            <a:ext cx="8015313" cy="1064869"/>
            <a:chOff x="0" y="0"/>
            <a:chExt cx="3585880" cy="47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5880" cy="476400"/>
            </a:xfrm>
            <a:custGeom>
              <a:avLst/>
              <a:gdLst/>
              <a:ahLst/>
              <a:cxnLst/>
              <a:rect r="r" b="b" t="t" l="l"/>
              <a:pathLst>
                <a:path h="476400" w="3585880">
                  <a:moveTo>
                    <a:pt x="3382680" y="0"/>
                  </a:moveTo>
                  <a:lnTo>
                    <a:pt x="203200" y="0"/>
                  </a:lnTo>
                  <a:lnTo>
                    <a:pt x="0" y="238200"/>
                  </a:lnTo>
                  <a:lnTo>
                    <a:pt x="203200" y="476400"/>
                  </a:lnTo>
                  <a:lnTo>
                    <a:pt x="3382680" y="476400"/>
                  </a:lnTo>
                  <a:lnTo>
                    <a:pt x="3585880" y="238200"/>
                  </a:lnTo>
                  <a:lnTo>
                    <a:pt x="338268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3281080" cy="51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6332808" y="-2046484"/>
            <a:ext cx="5622383" cy="14681615"/>
            <a:chOff x="0" y="0"/>
            <a:chExt cx="698500" cy="18239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1823979"/>
            </a:xfrm>
            <a:custGeom>
              <a:avLst/>
              <a:gdLst/>
              <a:ahLst/>
              <a:cxnLst/>
              <a:rect r="r" b="b" t="t" l="l"/>
              <a:pathLst>
                <a:path h="182397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620779"/>
                  </a:lnTo>
                  <a:lnTo>
                    <a:pt x="349250" y="1823979"/>
                  </a:lnTo>
                  <a:lnTo>
                    <a:pt x="0" y="162077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1582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7871106" y="2922900"/>
            <a:ext cx="5622383" cy="10063584"/>
            <a:chOff x="0" y="0"/>
            <a:chExt cx="698500" cy="12502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3975973" y="3377101"/>
            <a:ext cx="5622383" cy="10063584"/>
            <a:chOff x="0" y="0"/>
            <a:chExt cx="698500" cy="12502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75456" y="7500490"/>
            <a:ext cx="9208324" cy="908403"/>
            <a:chOff x="0" y="0"/>
            <a:chExt cx="411960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19607" cy="406400"/>
            </a:xfrm>
            <a:custGeom>
              <a:avLst/>
              <a:gdLst/>
              <a:ahLst/>
              <a:cxnLst/>
              <a:rect r="r" b="b" t="t" l="l"/>
              <a:pathLst>
                <a:path h="406400" w="4119607">
                  <a:moveTo>
                    <a:pt x="3916407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916407" y="406400"/>
                  </a:lnTo>
                  <a:lnTo>
                    <a:pt x="4119607" y="203200"/>
                  </a:lnTo>
                  <a:lnTo>
                    <a:pt x="3916407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52400" y="-38100"/>
              <a:ext cx="381480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3793772"/>
            <a:ext cx="4696079" cy="5464528"/>
            <a:chOff x="0" y="0"/>
            <a:chExt cx="6985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0048" y="4067211"/>
            <a:ext cx="4258684" cy="4917649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980280" y="4839021"/>
            <a:ext cx="1656055" cy="1517360"/>
          </a:xfrm>
          <a:custGeom>
            <a:avLst/>
            <a:gdLst/>
            <a:ahLst/>
            <a:cxnLst/>
            <a:rect r="r" b="b" t="t" l="l"/>
            <a:pathLst>
              <a:path h="1517360" w="1656055">
                <a:moveTo>
                  <a:pt x="0" y="0"/>
                </a:moveTo>
                <a:lnTo>
                  <a:pt x="1656055" y="0"/>
                </a:lnTo>
                <a:lnTo>
                  <a:pt x="1656055" y="1517360"/>
                </a:lnTo>
                <a:lnTo>
                  <a:pt x="0" y="1517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372851" y="5431018"/>
            <a:ext cx="870912" cy="660805"/>
          </a:xfrm>
          <a:custGeom>
            <a:avLst/>
            <a:gdLst/>
            <a:ahLst/>
            <a:cxnLst/>
            <a:rect r="r" b="b" t="t" l="l"/>
            <a:pathLst>
              <a:path h="660805" w="870912">
                <a:moveTo>
                  <a:pt x="0" y="0"/>
                </a:moveTo>
                <a:lnTo>
                  <a:pt x="870912" y="0"/>
                </a:lnTo>
                <a:lnTo>
                  <a:pt x="870912" y="660804"/>
                </a:lnTo>
                <a:lnTo>
                  <a:pt x="0" y="660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07141" y="4024921"/>
            <a:ext cx="956890" cy="983948"/>
          </a:xfrm>
          <a:custGeom>
            <a:avLst/>
            <a:gdLst/>
            <a:ahLst/>
            <a:cxnLst/>
            <a:rect r="r" b="b" t="t" l="l"/>
            <a:pathLst>
              <a:path h="983948" w="956890">
                <a:moveTo>
                  <a:pt x="0" y="0"/>
                </a:moveTo>
                <a:lnTo>
                  <a:pt x="956889" y="0"/>
                </a:lnTo>
                <a:lnTo>
                  <a:pt x="956889" y="983948"/>
                </a:lnTo>
                <a:lnTo>
                  <a:pt x="0" y="983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49793" y="800724"/>
            <a:ext cx="7523978" cy="39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Automação Residencial com Arduino e C#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79395" y="7737193"/>
            <a:ext cx="7591608" cy="44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Roupas sempre protegidas, mesmo com chuva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03809" y="3758663"/>
            <a:ext cx="10455491" cy="276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9"/>
              </a:lnSpc>
            </a:pPr>
            <a:r>
              <a:rPr lang="en-US" sz="10699" b="true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CHUVA</a:t>
            </a:r>
          </a:p>
          <a:p>
            <a:pPr algn="l" marL="0" indent="0" lvl="0">
              <a:lnSpc>
                <a:spcPts val="10699"/>
              </a:lnSpc>
            </a:pPr>
            <a:r>
              <a:rPr lang="en-US" b="true" sz="10699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ZERO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98080" y="4010263"/>
            <a:ext cx="4357319" cy="5031546"/>
            <a:chOff x="0" y="0"/>
            <a:chExt cx="54991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9"/>
              <a:stretch>
                <a:fillRect l="-22939" t="-18667" r="-31765" b="-15307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952985" y="-9542894"/>
            <a:ext cx="6382031" cy="18288000"/>
            <a:chOff x="0" y="0"/>
            <a:chExt cx="698500" cy="2001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2001584"/>
            </a:xfrm>
            <a:custGeom>
              <a:avLst/>
              <a:gdLst/>
              <a:ahLst/>
              <a:cxnLst/>
              <a:rect r="r" b="b" t="t" l="l"/>
              <a:pathLst>
                <a:path h="2001584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798384"/>
                  </a:lnTo>
                  <a:lnTo>
                    <a:pt x="349250" y="2001584"/>
                  </a:lnTo>
                  <a:lnTo>
                    <a:pt x="0" y="1798384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76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380579" y="-5323179"/>
            <a:ext cx="3526842" cy="16230600"/>
            <a:chOff x="0" y="0"/>
            <a:chExt cx="698500" cy="3214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3214511"/>
            </a:xfrm>
            <a:custGeom>
              <a:avLst/>
              <a:gdLst/>
              <a:ahLst/>
              <a:cxnLst/>
              <a:rect r="r" b="b" t="t" l="l"/>
              <a:pathLst>
                <a:path h="3214511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11311"/>
                  </a:lnTo>
                  <a:lnTo>
                    <a:pt x="349250" y="3214511"/>
                  </a:lnTo>
                  <a:lnTo>
                    <a:pt x="0" y="301131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297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70907" y="3221915"/>
            <a:ext cx="6302644" cy="6036385"/>
            <a:chOff x="0" y="0"/>
            <a:chExt cx="7293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310" cy="698500"/>
            </a:xfrm>
            <a:custGeom>
              <a:avLst/>
              <a:gdLst/>
              <a:ahLst/>
              <a:cxnLst/>
              <a:rect r="r" b="b" t="t" l="l"/>
              <a:pathLst>
                <a:path h="698500" w="729310">
                  <a:moveTo>
                    <a:pt x="729310" y="349250"/>
                  </a:moveTo>
                  <a:lnTo>
                    <a:pt x="52611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6110" y="0"/>
                  </a:lnTo>
                  <a:lnTo>
                    <a:pt x="729310" y="34925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0071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56263" y="3221915"/>
            <a:ext cx="6302644" cy="6036385"/>
            <a:chOff x="0" y="0"/>
            <a:chExt cx="72931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310" cy="698500"/>
            </a:xfrm>
            <a:custGeom>
              <a:avLst/>
              <a:gdLst/>
              <a:ahLst/>
              <a:cxnLst/>
              <a:rect r="r" b="b" t="t" l="l"/>
              <a:pathLst>
                <a:path h="698500" w="729310">
                  <a:moveTo>
                    <a:pt x="729310" y="349250"/>
                  </a:moveTo>
                  <a:lnTo>
                    <a:pt x="52611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6110" y="0"/>
                  </a:lnTo>
                  <a:lnTo>
                    <a:pt x="729310" y="34925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0071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457051" y="3607736"/>
            <a:ext cx="5540732" cy="5264742"/>
            <a:chOff x="0" y="0"/>
            <a:chExt cx="735117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5117" cy="698500"/>
            </a:xfrm>
            <a:custGeom>
              <a:avLst/>
              <a:gdLst/>
              <a:ahLst/>
              <a:cxnLst/>
              <a:rect r="r" b="b" t="t" l="l"/>
              <a:pathLst>
                <a:path h="698500" w="735117">
                  <a:moveTo>
                    <a:pt x="735117" y="349250"/>
                  </a:moveTo>
                  <a:lnTo>
                    <a:pt x="53191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1917" y="0"/>
                  </a:lnTo>
                  <a:lnTo>
                    <a:pt x="735117" y="34925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-11194" t="0" r="-1119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204319" y="3607736"/>
            <a:ext cx="5540732" cy="5264742"/>
            <a:chOff x="0" y="0"/>
            <a:chExt cx="735117" cy="698500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735117" cy="698500"/>
            </a:xfrm>
            <a:custGeom>
              <a:avLst/>
              <a:gdLst/>
              <a:ahLst/>
              <a:cxnLst/>
              <a:rect r="r" b="b" t="t" l="l"/>
              <a:pathLst>
                <a:path h="698500" w="735117">
                  <a:moveTo>
                    <a:pt x="0" y="349250"/>
                  </a:moveTo>
                  <a:lnTo>
                    <a:pt x="203200" y="698500"/>
                  </a:lnTo>
                  <a:lnTo>
                    <a:pt x="531917" y="698500"/>
                  </a:lnTo>
                  <a:lnTo>
                    <a:pt x="735117" y="349250"/>
                  </a:lnTo>
                  <a:lnTo>
                    <a:pt x="531917" y="0"/>
                  </a:lnTo>
                  <a:lnTo>
                    <a:pt x="203200" y="0"/>
                  </a:lnTo>
                  <a:lnTo>
                    <a:pt x="0" y="34925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-11194" t="0" r="-11194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14552" y="1882310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82534" y="1882310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216918" y="8594741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4" y="0"/>
                </a:lnTo>
                <a:lnTo>
                  <a:pt x="1854164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86541" y="2188112"/>
            <a:ext cx="11114919" cy="10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b="true" sz="77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CONCLUSÃO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24152" y="5086350"/>
            <a:ext cx="8839696" cy="30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O pr</a:t>
            </a:r>
            <a:r>
              <a:rPr lang="en-US" b="true" sz="2499" i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ojeto demonstra como sensores, atuadores e software podem ser integrados para criar soluções inovadoras em automação residencial.</a:t>
            </a:r>
          </a:p>
          <a:p>
            <a:pPr algn="l">
              <a:lnSpc>
                <a:spcPts val="3499"/>
              </a:lnSpc>
            </a:pPr>
            <a:r>
              <a:rPr lang="en-US" b="true" sz="2499" i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 A ideia do varal retrátil inteligente é prática, criativa e mostra o uso de conceitos de IoT e programação multiplataforma (Arduino + C#) em um protótipo real.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706391" y="-15623524"/>
            <a:ext cx="12875217" cy="21988178"/>
            <a:chOff x="0" y="0"/>
            <a:chExt cx="698500" cy="1192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192892"/>
            </a:xfrm>
            <a:custGeom>
              <a:avLst/>
              <a:gdLst/>
              <a:ahLst/>
              <a:cxnLst/>
              <a:rect r="r" b="b" t="t" l="l"/>
              <a:pathLst>
                <a:path h="1192892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89692"/>
                  </a:lnTo>
                  <a:lnTo>
                    <a:pt x="349250" y="1192892"/>
                  </a:lnTo>
                  <a:lnTo>
                    <a:pt x="0" y="989692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95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706391" y="4376287"/>
            <a:ext cx="12875217" cy="21988178"/>
            <a:chOff x="0" y="0"/>
            <a:chExt cx="698500" cy="11928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1192892"/>
            </a:xfrm>
            <a:custGeom>
              <a:avLst/>
              <a:gdLst/>
              <a:ahLst/>
              <a:cxnLst/>
              <a:rect r="r" b="b" t="t" l="l"/>
              <a:pathLst>
                <a:path h="1192892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89692"/>
                  </a:lnTo>
                  <a:lnTo>
                    <a:pt x="349250" y="1192892"/>
                  </a:lnTo>
                  <a:lnTo>
                    <a:pt x="0" y="989692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95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332308"/>
            <a:ext cx="18739921" cy="5622383"/>
          </a:xfrm>
          <a:custGeom>
            <a:avLst/>
            <a:gdLst/>
            <a:ahLst/>
            <a:cxnLst/>
            <a:rect r="r" b="b" t="t" l="l"/>
            <a:pathLst>
              <a:path h="5622383" w="18739921">
                <a:moveTo>
                  <a:pt x="0" y="0"/>
                </a:moveTo>
                <a:lnTo>
                  <a:pt x="18739921" y="0"/>
                </a:lnTo>
                <a:lnTo>
                  <a:pt x="18739921" y="5622384"/>
                </a:lnTo>
                <a:lnTo>
                  <a:pt x="0" y="562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571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6332808" y="-2197307"/>
            <a:ext cx="5622383" cy="14681615"/>
            <a:chOff x="0" y="0"/>
            <a:chExt cx="698500" cy="18239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1823979"/>
            </a:xfrm>
            <a:custGeom>
              <a:avLst/>
              <a:gdLst/>
              <a:ahLst/>
              <a:cxnLst/>
              <a:rect r="r" b="b" t="t" l="l"/>
              <a:pathLst>
                <a:path h="182397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620779"/>
                  </a:lnTo>
                  <a:lnTo>
                    <a:pt x="349250" y="1823979"/>
                  </a:lnTo>
                  <a:lnTo>
                    <a:pt x="0" y="162077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1582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7790445" y="213081"/>
            <a:ext cx="2707110" cy="4415592"/>
            <a:chOff x="0" y="0"/>
            <a:chExt cx="698500" cy="1139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1139330"/>
            </a:xfrm>
            <a:custGeom>
              <a:avLst/>
              <a:gdLst/>
              <a:ahLst/>
              <a:cxnLst/>
              <a:rect r="r" b="b" t="t" l="l"/>
              <a:pathLst>
                <a:path h="113933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36130"/>
                  </a:lnTo>
                  <a:lnTo>
                    <a:pt x="349250" y="1139330"/>
                  </a:lnTo>
                  <a:lnTo>
                    <a:pt x="0" y="93613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898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39838" y="7500490"/>
            <a:ext cx="9208324" cy="908403"/>
            <a:chOff x="0" y="0"/>
            <a:chExt cx="411960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19607" cy="406400"/>
            </a:xfrm>
            <a:custGeom>
              <a:avLst/>
              <a:gdLst/>
              <a:ahLst/>
              <a:cxnLst/>
              <a:rect r="r" b="b" t="t" l="l"/>
              <a:pathLst>
                <a:path h="406400" w="4119607">
                  <a:moveTo>
                    <a:pt x="3916407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916407" y="406400"/>
                  </a:lnTo>
                  <a:lnTo>
                    <a:pt x="4119607" y="203200"/>
                  </a:lnTo>
                  <a:lnTo>
                    <a:pt x="3916407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52400" y="-38100"/>
              <a:ext cx="381480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916255" y="3955407"/>
            <a:ext cx="10455491" cy="138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00"/>
              </a:lnSpc>
            </a:pPr>
            <a:r>
              <a:rPr lang="en-US" b="true" sz="103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77890" y="1197129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3" y="0"/>
                </a:lnTo>
                <a:lnTo>
                  <a:pt x="1854163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1007" y="8655030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3" y="0"/>
                </a:lnTo>
                <a:lnTo>
                  <a:pt x="1854163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01007" y="1067322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2"/>
                </a:lnTo>
                <a:lnTo>
                  <a:pt x="0" y="909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904971" y="8478567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09988" y="5376415"/>
            <a:ext cx="8668024" cy="10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Suas roupas sempre protegidas, faça chuva ou sol.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541933" y="2032623"/>
            <a:ext cx="1656055" cy="1517360"/>
          </a:xfrm>
          <a:custGeom>
            <a:avLst/>
            <a:gdLst/>
            <a:ahLst/>
            <a:cxnLst/>
            <a:rect r="r" b="b" t="t" l="l"/>
            <a:pathLst>
              <a:path h="1517360" w="1656055">
                <a:moveTo>
                  <a:pt x="0" y="0"/>
                </a:moveTo>
                <a:lnTo>
                  <a:pt x="1656055" y="0"/>
                </a:lnTo>
                <a:lnTo>
                  <a:pt x="1656055" y="1517360"/>
                </a:lnTo>
                <a:lnTo>
                  <a:pt x="0" y="1517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519341" y="1197129"/>
            <a:ext cx="956890" cy="983948"/>
          </a:xfrm>
          <a:custGeom>
            <a:avLst/>
            <a:gdLst/>
            <a:ahLst/>
            <a:cxnLst/>
            <a:rect r="r" b="b" t="t" l="l"/>
            <a:pathLst>
              <a:path h="983948" w="956890">
                <a:moveTo>
                  <a:pt x="0" y="0"/>
                </a:moveTo>
                <a:lnTo>
                  <a:pt x="956890" y="0"/>
                </a:lnTo>
                <a:lnTo>
                  <a:pt x="956890" y="983948"/>
                </a:lnTo>
                <a:lnTo>
                  <a:pt x="0" y="983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34505" y="2589753"/>
            <a:ext cx="870912" cy="660805"/>
          </a:xfrm>
          <a:custGeom>
            <a:avLst/>
            <a:gdLst/>
            <a:ahLst/>
            <a:cxnLst/>
            <a:rect r="r" b="b" t="t" l="l"/>
            <a:pathLst>
              <a:path h="660805" w="870912">
                <a:moveTo>
                  <a:pt x="0" y="0"/>
                </a:moveTo>
                <a:lnTo>
                  <a:pt x="870912" y="0"/>
                </a:lnTo>
                <a:lnTo>
                  <a:pt x="870912" y="660804"/>
                </a:lnTo>
                <a:lnTo>
                  <a:pt x="0" y="6608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605519" y="-789961"/>
            <a:ext cx="12875217" cy="14455139"/>
            <a:chOff x="0" y="0"/>
            <a:chExt cx="698500" cy="784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784213"/>
            </a:xfrm>
            <a:custGeom>
              <a:avLst/>
              <a:gdLst/>
              <a:ahLst/>
              <a:cxnLst/>
              <a:rect r="r" b="b" t="t" l="l"/>
              <a:pathLst>
                <a:path h="784213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1013"/>
                  </a:lnTo>
                  <a:lnTo>
                    <a:pt x="349250" y="784213"/>
                  </a:lnTo>
                  <a:lnTo>
                    <a:pt x="0" y="581013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42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3992063" y="-5011785"/>
            <a:ext cx="6402728" cy="7188408"/>
            <a:chOff x="0" y="0"/>
            <a:chExt cx="698500" cy="7842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784213"/>
            </a:xfrm>
            <a:custGeom>
              <a:avLst/>
              <a:gdLst/>
              <a:ahLst/>
              <a:cxnLst/>
              <a:rect r="r" b="b" t="t" l="l"/>
              <a:pathLst>
                <a:path h="784213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1013"/>
                  </a:lnTo>
                  <a:lnTo>
                    <a:pt x="349250" y="784213"/>
                  </a:lnTo>
                  <a:lnTo>
                    <a:pt x="0" y="581013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42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8306769" y="-6853367"/>
            <a:ext cx="1853280" cy="18288000"/>
            <a:chOff x="0" y="0"/>
            <a:chExt cx="381235" cy="3761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235" cy="3761990"/>
            </a:xfrm>
            <a:custGeom>
              <a:avLst/>
              <a:gdLst/>
              <a:ahLst/>
              <a:cxnLst/>
              <a:rect r="r" b="b" t="t" l="l"/>
              <a:pathLst>
                <a:path h="3761990" w="381235">
                  <a:moveTo>
                    <a:pt x="190617" y="0"/>
                  </a:moveTo>
                  <a:lnTo>
                    <a:pt x="381235" y="203200"/>
                  </a:lnTo>
                  <a:lnTo>
                    <a:pt x="381235" y="3558790"/>
                  </a:lnTo>
                  <a:lnTo>
                    <a:pt x="190617" y="3761990"/>
                  </a:lnTo>
                  <a:lnTo>
                    <a:pt x="0" y="3558790"/>
                  </a:lnTo>
                  <a:lnTo>
                    <a:pt x="0" y="203200"/>
                  </a:lnTo>
                  <a:lnTo>
                    <a:pt x="190617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381235" cy="3520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85401" y="8811613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2"/>
                </a:lnTo>
                <a:lnTo>
                  <a:pt x="0" y="251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95459" y="9258300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4" y="0"/>
                </a:lnTo>
                <a:lnTo>
                  <a:pt x="1854164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8306769" y="-1259027"/>
            <a:ext cx="1853280" cy="18288000"/>
            <a:chOff x="0" y="0"/>
            <a:chExt cx="381235" cy="3761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235" cy="3761990"/>
            </a:xfrm>
            <a:custGeom>
              <a:avLst/>
              <a:gdLst/>
              <a:ahLst/>
              <a:cxnLst/>
              <a:rect r="r" b="b" t="t" l="l"/>
              <a:pathLst>
                <a:path h="3761990" w="381235">
                  <a:moveTo>
                    <a:pt x="190617" y="0"/>
                  </a:moveTo>
                  <a:lnTo>
                    <a:pt x="381235" y="203200"/>
                  </a:lnTo>
                  <a:lnTo>
                    <a:pt x="381235" y="3558790"/>
                  </a:lnTo>
                  <a:lnTo>
                    <a:pt x="190617" y="3761990"/>
                  </a:lnTo>
                  <a:lnTo>
                    <a:pt x="0" y="3558790"/>
                  </a:lnTo>
                  <a:lnTo>
                    <a:pt x="0" y="203200"/>
                  </a:lnTo>
                  <a:lnTo>
                    <a:pt x="190617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01600"/>
              <a:ext cx="381235" cy="3520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4567" y="2290633"/>
            <a:ext cx="3688806" cy="5246370"/>
            <a:chOff x="0" y="0"/>
            <a:chExt cx="3037840" cy="43205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70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50"/>
                    <a:pt x="109220" y="4320540"/>
                    <a:pt x="100330" y="4324350"/>
                  </a:cubicBezTo>
                  <a:cubicBezTo>
                    <a:pt x="91440" y="4328160"/>
                    <a:pt x="82550" y="4330700"/>
                    <a:pt x="74930" y="4331970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20"/>
                    <a:pt x="16510" y="4330700"/>
                    <a:pt x="25400" y="4331970"/>
                  </a:cubicBezTo>
                  <a:cubicBezTo>
                    <a:pt x="29210" y="4333240"/>
                    <a:pt x="35560" y="4331970"/>
                    <a:pt x="39370" y="4331970"/>
                  </a:cubicBezTo>
                  <a:cubicBezTo>
                    <a:pt x="43180" y="4331970"/>
                    <a:pt x="45720" y="4330700"/>
                    <a:pt x="49530" y="4330700"/>
                  </a:cubicBezTo>
                  <a:cubicBezTo>
                    <a:pt x="54610" y="4329430"/>
                    <a:pt x="57150" y="4329430"/>
                    <a:pt x="58420" y="4328160"/>
                  </a:cubicBezTo>
                  <a:cubicBezTo>
                    <a:pt x="69850" y="4328160"/>
                    <a:pt x="81280" y="4328160"/>
                    <a:pt x="93980" y="4324350"/>
                  </a:cubicBezTo>
                  <a:cubicBezTo>
                    <a:pt x="101600" y="4321810"/>
                    <a:pt x="110490" y="4318000"/>
                    <a:pt x="116840" y="4311650"/>
                  </a:cubicBezTo>
                  <a:cubicBezTo>
                    <a:pt x="119380" y="4309110"/>
                    <a:pt x="120650" y="4307840"/>
                    <a:pt x="121920" y="4305300"/>
                  </a:cubicBezTo>
                  <a:cubicBezTo>
                    <a:pt x="124460" y="4302760"/>
                    <a:pt x="125730" y="4300220"/>
                    <a:pt x="127000" y="4298950"/>
                  </a:cubicBezTo>
                  <a:cubicBezTo>
                    <a:pt x="132080" y="4291330"/>
                    <a:pt x="137160" y="4284980"/>
                    <a:pt x="142240" y="4281170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20"/>
                    <a:pt x="251460" y="4274820"/>
                  </a:cubicBezTo>
                  <a:cubicBezTo>
                    <a:pt x="278130" y="4273550"/>
                    <a:pt x="303530" y="4273550"/>
                    <a:pt x="341630" y="4274820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50"/>
                  </a:cubicBezTo>
                  <a:lnTo>
                    <a:pt x="426720" y="4272280"/>
                  </a:lnTo>
                  <a:lnTo>
                    <a:pt x="614680" y="4272280"/>
                  </a:lnTo>
                  <a:lnTo>
                    <a:pt x="608330" y="4272280"/>
                  </a:lnTo>
                  <a:lnTo>
                    <a:pt x="621030" y="4273550"/>
                  </a:lnTo>
                  <a:lnTo>
                    <a:pt x="635000" y="4272280"/>
                  </a:lnTo>
                  <a:lnTo>
                    <a:pt x="711200" y="4272280"/>
                  </a:lnTo>
                  <a:cubicBezTo>
                    <a:pt x="708660" y="4273550"/>
                    <a:pt x="718820" y="4274820"/>
                    <a:pt x="730250" y="4276090"/>
                  </a:cubicBezTo>
                  <a:cubicBezTo>
                    <a:pt x="668020" y="4277360"/>
                    <a:pt x="657860" y="4274820"/>
                    <a:pt x="609600" y="4278630"/>
                  </a:cubicBezTo>
                  <a:cubicBezTo>
                    <a:pt x="712470" y="4283710"/>
                    <a:pt x="697230" y="4274820"/>
                    <a:pt x="815340" y="4278630"/>
                  </a:cubicBezTo>
                  <a:lnTo>
                    <a:pt x="842010" y="4272280"/>
                  </a:lnTo>
                  <a:lnTo>
                    <a:pt x="867410" y="4272280"/>
                  </a:lnTo>
                  <a:cubicBezTo>
                    <a:pt x="866140" y="4273550"/>
                    <a:pt x="850900" y="4274820"/>
                    <a:pt x="880110" y="4276090"/>
                  </a:cubicBezTo>
                  <a:cubicBezTo>
                    <a:pt x="901700" y="4274820"/>
                    <a:pt x="894080" y="4273550"/>
                    <a:pt x="882650" y="4272280"/>
                  </a:cubicBezTo>
                  <a:lnTo>
                    <a:pt x="963930" y="4272280"/>
                  </a:lnTo>
                  <a:cubicBezTo>
                    <a:pt x="965200" y="4272280"/>
                    <a:pt x="967740" y="4273550"/>
                    <a:pt x="969010" y="4273550"/>
                  </a:cubicBezTo>
                  <a:cubicBezTo>
                    <a:pt x="988060" y="4272280"/>
                    <a:pt x="1028700" y="4274820"/>
                    <a:pt x="1060450" y="4274820"/>
                  </a:cubicBezTo>
                  <a:cubicBezTo>
                    <a:pt x="1018540" y="4273550"/>
                    <a:pt x="1040130" y="4272280"/>
                    <a:pt x="1059180" y="4272280"/>
                  </a:cubicBezTo>
                  <a:lnTo>
                    <a:pt x="1144270" y="4272280"/>
                  </a:lnTo>
                  <a:cubicBezTo>
                    <a:pt x="1158240" y="4272280"/>
                    <a:pt x="1174750" y="4273550"/>
                    <a:pt x="1179830" y="4274820"/>
                  </a:cubicBezTo>
                  <a:cubicBezTo>
                    <a:pt x="1200150" y="4273550"/>
                    <a:pt x="1231900" y="4272280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20"/>
                    <a:pt x="1973580" y="4273550"/>
                    <a:pt x="1978660" y="4271010"/>
                  </a:cubicBezTo>
                  <a:cubicBezTo>
                    <a:pt x="2018030" y="4271010"/>
                    <a:pt x="2057400" y="4268470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70"/>
                  </a:cubicBezTo>
                  <a:lnTo>
                    <a:pt x="2381250" y="4268470"/>
                  </a:lnTo>
                  <a:cubicBezTo>
                    <a:pt x="2419350" y="4271010"/>
                    <a:pt x="2405380" y="4271010"/>
                    <a:pt x="2482850" y="4274820"/>
                  </a:cubicBezTo>
                  <a:cubicBezTo>
                    <a:pt x="2480310" y="4273550"/>
                    <a:pt x="2467610" y="4271010"/>
                    <a:pt x="2457450" y="4268470"/>
                  </a:cubicBezTo>
                  <a:lnTo>
                    <a:pt x="2660650" y="4268470"/>
                  </a:lnTo>
                  <a:cubicBezTo>
                    <a:pt x="2653030" y="4268470"/>
                    <a:pt x="2641600" y="4269740"/>
                    <a:pt x="2626360" y="4268470"/>
                  </a:cubicBezTo>
                  <a:cubicBezTo>
                    <a:pt x="2637790" y="4273550"/>
                    <a:pt x="2697480" y="4267200"/>
                    <a:pt x="2744470" y="4268470"/>
                  </a:cubicBezTo>
                  <a:lnTo>
                    <a:pt x="2739390" y="4273550"/>
                  </a:lnTo>
                  <a:cubicBezTo>
                    <a:pt x="2760980" y="4273550"/>
                    <a:pt x="2791460" y="4272280"/>
                    <a:pt x="2821940" y="4272280"/>
                  </a:cubicBezTo>
                  <a:cubicBezTo>
                    <a:pt x="2837180" y="4272280"/>
                    <a:pt x="2853690" y="4272280"/>
                    <a:pt x="2868930" y="4273550"/>
                  </a:cubicBezTo>
                  <a:cubicBezTo>
                    <a:pt x="2884170" y="4274820"/>
                    <a:pt x="2899410" y="4277360"/>
                    <a:pt x="2907030" y="4284980"/>
                  </a:cubicBezTo>
                  <a:cubicBezTo>
                    <a:pt x="2903220" y="4283710"/>
                    <a:pt x="2900680" y="4282440"/>
                    <a:pt x="2896870" y="4282440"/>
                  </a:cubicBezTo>
                  <a:cubicBezTo>
                    <a:pt x="2901950" y="4283710"/>
                    <a:pt x="2907030" y="4286250"/>
                    <a:pt x="2910840" y="4291330"/>
                  </a:cubicBezTo>
                  <a:cubicBezTo>
                    <a:pt x="2914650" y="4295140"/>
                    <a:pt x="2918460" y="4301490"/>
                    <a:pt x="2923540" y="4307840"/>
                  </a:cubicBezTo>
                  <a:cubicBezTo>
                    <a:pt x="2928620" y="4314190"/>
                    <a:pt x="2933700" y="4320540"/>
                    <a:pt x="2941320" y="4325620"/>
                  </a:cubicBezTo>
                  <a:cubicBezTo>
                    <a:pt x="2945130" y="4328160"/>
                    <a:pt x="2950210" y="4329430"/>
                    <a:pt x="2954020" y="4330700"/>
                  </a:cubicBezTo>
                  <a:cubicBezTo>
                    <a:pt x="2957830" y="4331970"/>
                    <a:pt x="2961640" y="4331970"/>
                    <a:pt x="2965450" y="4331970"/>
                  </a:cubicBezTo>
                  <a:cubicBezTo>
                    <a:pt x="2979420" y="4333240"/>
                    <a:pt x="2994660" y="4335780"/>
                    <a:pt x="3009900" y="4334510"/>
                  </a:cubicBezTo>
                  <a:cubicBezTo>
                    <a:pt x="3017520" y="4334510"/>
                    <a:pt x="3031490" y="4333240"/>
                    <a:pt x="3035300" y="4323080"/>
                  </a:cubicBezTo>
                  <a:cubicBezTo>
                    <a:pt x="3036570" y="4319270"/>
                    <a:pt x="3036570" y="4312920"/>
                    <a:pt x="3036570" y="4309110"/>
                  </a:cubicBezTo>
                  <a:lnTo>
                    <a:pt x="3036570" y="4297680"/>
                  </a:lnTo>
                  <a:cubicBezTo>
                    <a:pt x="3036570" y="4239260"/>
                    <a:pt x="3036570" y="4183380"/>
                    <a:pt x="3035300" y="4135120"/>
                  </a:cubicBezTo>
                  <a:lnTo>
                    <a:pt x="3037840" y="4084320"/>
                  </a:lnTo>
                  <a:cubicBezTo>
                    <a:pt x="3034030" y="3962400"/>
                    <a:pt x="3036570" y="4180840"/>
                    <a:pt x="3030220" y="4132580"/>
                  </a:cubicBezTo>
                  <a:lnTo>
                    <a:pt x="3030220" y="4114800"/>
                  </a:lnTo>
                  <a:cubicBezTo>
                    <a:pt x="3034030" y="4104640"/>
                    <a:pt x="3031490" y="4081780"/>
                    <a:pt x="3030220" y="4051300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200"/>
                  </a:cubicBezTo>
                  <a:cubicBezTo>
                    <a:pt x="3030220" y="3996690"/>
                    <a:pt x="3034030" y="3973830"/>
                    <a:pt x="3032760" y="3934460"/>
                  </a:cubicBezTo>
                  <a:cubicBezTo>
                    <a:pt x="3036570" y="3943350"/>
                    <a:pt x="3032760" y="3851910"/>
                    <a:pt x="3037840" y="3876040"/>
                  </a:cubicBezTo>
                  <a:lnTo>
                    <a:pt x="3030220" y="3736340"/>
                  </a:lnTo>
                  <a:cubicBezTo>
                    <a:pt x="3032760" y="3713480"/>
                    <a:pt x="3031490" y="3674110"/>
                    <a:pt x="3031490" y="3643630"/>
                  </a:cubicBezTo>
                  <a:cubicBezTo>
                    <a:pt x="3031490" y="3669030"/>
                    <a:pt x="3030220" y="3675380"/>
                    <a:pt x="3030220" y="3674110"/>
                  </a:cubicBezTo>
                  <a:lnTo>
                    <a:pt x="3030220" y="3562350"/>
                  </a:lnTo>
                  <a:cubicBezTo>
                    <a:pt x="3032760" y="3556000"/>
                    <a:pt x="3036570" y="3503930"/>
                    <a:pt x="3039110" y="3500120"/>
                  </a:cubicBezTo>
                  <a:cubicBezTo>
                    <a:pt x="3036570" y="3417570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30"/>
                  </a:lnTo>
                  <a:cubicBezTo>
                    <a:pt x="3035300" y="2957830"/>
                    <a:pt x="3035300" y="2926080"/>
                    <a:pt x="3035300" y="2901950"/>
                  </a:cubicBezTo>
                  <a:cubicBezTo>
                    <a:pt x="3039110" y="2875280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20"/>
                  </a:cubicBezTo>
                  <a:cubicBezTo>
                    <a:pt x="3045460" y="2297430"/>
                    <a:pt x="3045460" y="2317750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0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0" y="2842260"/>
                  </a:cubicBezTo>
                  <a:close/>
                </a:path>
              </a:pathLst>
            </a:custGeom>
            <a:blipFill>
              <a:blip r:embed="rId6"/>
              <a:stretch>
                <a:fillRect l="-3855" t="0" r="-3855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375323" y="2290633"/>
            <a:ext cx="3688806" cy="5246370"/>
            <a:chOff x="0" y="0"/>
            <a:chExt cx="3037840" cy="43205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70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50"/>
                    <a:pt x="109220" y="4320540"/>
                    <a:pt x="100330" y="4324350"/>
                  </a:cubicBezTo>
                  <a:cubicBezTo>
                    <a:pt x="91440" y="4328160"/>
                    <a:pt x="82550" y="4330700"/>
                    <a:pt x="74930" y="4331970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20"/>
                    <a:pt x="16510" y="4330700"/>
                    <a:pt x="25400" y="4331970"/>
                  </a:cubicBezTo>
                  <a:cubicBezTo>
                    <a:pt x="29210" y="4333240"/>
                    <a:pt x="35560" y="4331970"/>
                    <a:pt x="39370" y="4331970"/>
                  </a:cubicBezTo>
                  <a:cubicBezTo>
                    <a:pt x="43180" y="4331970"/>
                    <a:pt x="45720" y="4330700"/>
                    <a:pt x="49530" y="4330700"/>
                  </a:cubicBezTo>
                  <a:cubicBezTo>
                    <a:pt x="54610" y="4329430"/>
                    <a:pt x="57150" y="4329430"/>
                    <a:pt x="58420" y="4328160"/>
                  </a:cubicBezTo>
                  <a:cubicBezTo>
                    <a:pt x="69850" y="4328160"/>
                    <a:pt x="81280" y="4328160"/>
                    <a:pt x="93980" y="4324350"/>
                  </a:cubicBezTo>
                  <a:cubicBezTo>
                    <a:pt x="101600" y="4321810"/>
                    <a:pt x="110490" y="4318000"/>
                    <a:pt x="116840" y="4311650"/>
                  </a:cubicBezTo>
                  <a:cubicBezTo>
                    <a:pt x="119380" y="4309110"/>
                    <a:pt x="120650" y="4307840"/>
                    <a:pt x="121920" y="4305300"/>
                  </a:cubicBezTo>
                  <a:cubicBezTo>
                    <a:pt x="124460" y="4302760"/>
                    <a:pt x="125730" y="4300220"/>
                    <a:pt x="127000" y="4298950"/>
                  </a:cubicBezTo>
                  <a:cubicBezTo>
                    <a:pt x="132080" y="4291330"/>
                    <a:pt x="137160" y="4284980"/>
                    <a:pt x="142240" y="4281170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20"/>
                    <a:pt x="251460" y="4274820"/>
                  </a:cubicBezTo>
                  <a:cubicBezTo>
                    <a:pt x="278130" y="4273550"/>
                    <a:pt x="303530" y="4273550"/>
                    <a:pt x="341630" y="4274820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50"/>
                  </a:cubicBezTo>
                  <a:lnTo>
                    <a:pt x="426720" y="4272280"/>
                  </a:lnTo>
                  <a:lnTo>
                    <a:pt x="614680" y="4272280"/>
                  </a:lnTo>
                  <a:lnTo>
                    <a:pt x="608330" y="4272280"/>
                  </a:lnTo>
                  <a:lnTo>
                    <a:pt x="621030" y="4273550"/>
                  </a:lnTo>
                  <a:lnTo>
                    <a:pt x="635000" y="4272280"/>
                  </a:lnTo>
                  <a:lnTo>
                    <a:pt x="711200" y="4272280"/>
                  </a:lnTo>
                  <a:cubicBezTo>
                    <a:pt x="708660" y="4273550"/>
                    <a:pt x="718820" y="4274820"/>
                    <a:pt x="730250" y="4276090"/>
                  </a:cubicBezTo>
                  <a:cubicBezTo>
                    <a:pt x="668020" y="4277360"/>
                    <a:pt x="657860" y="4274820"/>
                    <a:pt x="609600" y="4278630"/>
                  </a:cubicBezTo>
                  <a:cubicBezTo>
                    <a:pt x="712470" y="4283710"/>
                    <a:pt x="697230" y="4274820"/>
                    <a:pt x="815340" y="4278630"/>
                  </a:cubicBezTo>
                  <a:lnTo>
                    <a:pt x="842010" y="4272280"/>
                  </a:lnTo>
                  <a:lnTo>
                    <a:pt x="867410" y="4272280"/>
                  </a:lnTo>
                  <a:cubicBezTo>
                    <a:pt x="866140" y="4273550"/>
                    <a:pt x="850900" y="4274820"/>
                    <a:pt x="880110" y="4276090"/>
                  </a:cubicBezTo>
                  <a:cubicBezTo>
                    <a:pt x="901700" y="4274820"/>
                    <a:pt x="894080" y="4273550"/>
                    <a:pt x="882650" y="4272280"/>
                  </a:cubicBezTo>
                  <a:lnTo>
                    <a:pt x="963930" y="4272280"/>
                  </a:lnTo>
                  <a:cubicBezTo>
                    <a:pt x="965200" y="4272280"/>
                    <a:pt x="967740" y="4273550"/>
                    <a:pt x="969010" y="4273550"/>
                  </a:cubicBezTo>
                  <a:cubicBezTo>
                    <a:pt x="988060" y="4272280"/>
                    <a:pt x="1028700" y="4274820"/>
                    <a:pt x="1060450" y="4274820"/>
                  </a:cubicBezTo>
                  <a:cubicBezTo>
                    <a:pt x="1018540" y="4273550"/>
                    <a:pt x="1040130" y="4272280"/>
                    <a:pt x="1059180" y="4272280"/>
                  </a:cubicBezTo>
                  <a:lnTo>
                    <a:pt x="1144270" y="4272280"/>
                  </a:lnTo>
                  <a:cubicBezTo>
                    <a:pt x="1158240" y="4272280"/>
                    <a:pt x="1174750" y="4273550"/>
                    <a:pt x="1179830" y="4274820"/>
                  </a:cubicBezTo>
                  <a:cubicBezTo>
                    <a:pt x="1200150" y="4273550"/>
                    <a:pt x="1231900" y="4272280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20"/>
                    <a:pt x="1973580" y="4273550"/>
                    <a:pt x="1978660" y="4271010"/>
                  </a:cubicBezTo>
                  <a:cubicBezTo>
                    <a:pt x="2018030" y="4271010"/>
                    <a:pt x="2057400" y="4268470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70"/>
                  </a:cubicBezTo>
                  <a:lnTo>
                    <a:pt x="2381250" y="4268470"/>
                  </a:lnTo>
                  <a:cubicBezTo>
                    <a:pt x="2419350" y="4271010"/>
                    <a:pt x="2405380" y="4271010"/>
                    <a:pt x="2482850" y="4274820"/>
                  </a:cubicBezTo>
                  <a:cubicBezTo>
                    <a:pt x="2480310" y="4273550"/>
                    <a:pt x="2467610" y="4271010"/>
                    <a:pt x="2457450" y="4268470"/>
                  </a:cubicBezTo>
                  <a:lnTo>
                    <a:pt x="2660650" y="4268470"/>
                  </a:lnTo>
                  <a:cubicBezTo>
                    <a:pt x="2653030" y="4268470"/>
                    <a:pt x="2641600" y="4269740"/>
                    <a:pt x="2626360" y="4268470"/>
                  </a:cubicBezTo>
                  <a:cubicBezTo>
                    <a:pt x="2637790" y="4273550"/>
                    <a:pt x="2697480" y="4267200"/>
                    <a:pt x="2744470" y="4268470"/>
                  </a:cubicBezTo>
                  <a:lnTo>
                    <a:pt x="2739390" y="4273550"/>
                  </a:lnTo>
                  <a:cubicBezTo>
                    <a:pt x="2760980" y="4273550"/>
                    <a:pt x="2791460" y="4272280"/>
                    <a:pt x="2821940" y="4272280"/>
                  </a:cubicBezTo>
                  <a:cubicBezTo>
                    <a:pt x="2837180" y="4272280"/>
                    <a:pt x="2853690" y="4272280"/>
                    <a:pt x="2868930" y="4273550"/>
                  </a:cubicBezTo>
                  <a:cubicBezTo>
                    <a:pt x="2884170" y="4274820"/>
                    <a:pt x="2899410" y="4277360"/>
                    <a:pt x="2907030" y="4284980"/>
                  </a:cubicBezTo>
                  <a:cubicBezTo>
                    <a:pt x="2903220" y="4283710"/>
                    <a:pt x="2900680" y="4282440"/>
                    <a:pt x="2896870" y="4282440"/>
                  </a:cubicBezTo>
                  <a:cubicBezTo>
                    <a:pt x="2901950" y="4283710"/>
                    <a:pt x="2907030" y="4286250"/>
                    <a:pt x="2910840" y="4291330"/>
                  </a:cubicBezTo>
                  <a:cubicBezTo>
                    <a:pt x="2914650" y="4295140"/>
                    <a:pt x="2918460" y="4301490"/>
                    <a:pt x="2923540" y="4307840"/>
                  </a:cubicBezTo>
                  <a:cubicBezTo>
                    <a:pt x="2928620" y="4314190"/>
                    <a:pt x="2933700" y="4320540"/>
                    <a:pt x="2941320" y="4325620"/>
                  </a:cubicBezTo>
                  <a:cubicBezTo>
                    <a:pt x="2945130" y="4328160"/>
                    <a:pt x="2950210" y="4329430"/>
                    <a:pt x="2954020" y="4330700"/>
                  </a:cubicBezTo>
                  <a:cubicBezTo>
                    <a:pt x="2957830" y="4331970"/>
                    <a:pt x="2961640" y="4331970"/>
                    <a:pt x="2965450" y="4331970"/>
                  </a:cubicBezTo>
                  <a:cubicBezTo>
                    <a:pt x="2979420" y="4333240"/>
                    <a:pt x="2994660" y="4335780"/>
                    <a:pt x="3009900" y="4334510"/>
                  </a:cubicBezTo>
                  <a:cubicBezTo>
                    <a:pt x="3017520" y="4334510"/>
                    <a:pt x="3031490" y="4333240"/>
                    <a:pt x="3035300" y="4323080"/>
                  </a:cubicBezTo>
                  <a:cubicBezTo>
                    <a:pt x="3036570" y="4319270"/>
                    <a:pt x="3036570" y="4312920"/>
                    <a:pt x="3036570" y="4309110"/>
                  </a:cubicBezTo>
                  <a:lnTo>
                    <a:pt x="3036570" y="4297680"/>
                  </a:lnTo>
                  <a:cubicBezTo>
                    <a:pt x="3036570" y="4239260"/>
                    <a:pt x="3036570" y="4183380"/>
                    <a:pt x="3035300" y="4135120"/>
                  </a:cubicBezTo>
                  <a:lnTo>
                    <a:pt x="3037840" y="4084320"/>
                  </a:lnTo>
                  <a:cubicBezTo>
                    <a:pt x="3034030" y="3962400"/>
                    <a:pt x="3036570" y="4180840"/>
                    <a:pt x="3030220" y="4132580"/>
                  </a:cubicBezTo>
                  <a:lnTo>
                    <a:pt x="3030220" y="4114800"/>
                  </a:lnTo>
                  <a:cubicBezTo>
                    <a:pt x="3034030" y="4104640"/>
                    <a:pt x="3031490" y="4081780"/>
                    <a:pt x="3030220" y="4051300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200"/>
                  </a:cubicBezTo>
                  <a:cubicBezTo>
                    <a:pt x="3030220" y="3996690"/>
                    <a:pt x="3034030" y="3973830"/>
                    <a:pt x="3032760" y="3934460"/>
                  </a:cubicBezTo>
                  <a:cubicBezTo>
                    <a:pt x="3036570" y="3943350"/>
                    <a:pt x="3032760" y="3851910"/>
                    <a:pt x="3037840" y="3876040"/>
                  </a:cubicBezTo>
                  <a:lnTo>
                    <a:pt x="3030220" y="3736340"/>
                  </a:lnTo>
                  <a:cubicBezTo>
                    <a:pt x="3032760" y="3713480"/>
                    <a:pt x="3031490" y="3674110"/>
                    <a:pt x="3031490" y="3643630"/>
                  </a:cubicBezTo>
                  <a:cubicBezTo>
                    <a:pt x="3031490" y="3669030"/>
                    <a:pt x="3030220" y="3675380"/>
                    <a:pt x="3030220" y="3674110"/>
                  </a:cubicBezTo>
                  <a:lnTo>
                    <a:pt x="3030220" y="3562350"/>
                  </a:lnTo>
                  <a:cubicBezTo>
                    <a:pt x="3032760" y="3556000"/>
                    <a:pt x="3036570" y="3503930"/>
                    <a:pt x="3039110" y="3500120"/>
                  </a:cubicBezTo>
                  <a:cubicBezTo>
                    <a:pt x="3036570" y="3417570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30"/>
                  </a:lnTo>
                  <a:cubicBezTo>
                    <a:pt x="3035300" y="2957830"/>
                    <a:pt x="3035300" y="2926080"/>
                    <a:pt x="3035300" y="2901950"/>
                  </a:cubicBezTo>
                  <a:cubicBezTo>
                    <a:pt x="3039110" y="2875280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20"/>
                  </a:cubicBezTo>
                  <a:cubicBezTo>
                    <a:pt x="3045460" y="2297430"/>
                    <a:pt x="3045460" y="2317750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0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0" y="2842260"/>
                  </a:cubicBezTo>
                  <a:close/>
                </a:path>
              </a:pathLst>
            </a:custGeom>
            <a:blipFill>
              <a:blip r:embed="rId7"/>
              <a:stretch>
                <a:fillRect l="-172" t="0" r="-17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97128" y="2290633"/>
            <a:ext cx="3688806" cy="5246370"/>
            <a:chOff x="0" y="0"/>
            <a:chExt cx="3037840" cy="43205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70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50"/>
                    <a:pt x="109220" y="4320540"/>
                    <a:pt x="100330" y="4324350"/>
                  </a:cubicBezTo>
                  <a:cubicBezTo>
                    <a:pt x="91440" y="4328160"/>
                    <a:pt x="82550" y="4330700"/>
                    <a:pt x="74930" y="4331970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20"/>
                    <a:pt x="16510" y="4330700"/>
                    <a:pt x="25400" y="4331970"/>
                  </a:cubicBezTo>
                  <a:cubicBezTo>
                    <a:pt x="29210" y="4333240"/>
                    <a:pt x="35560" y="4331970"/>
                    <a:pt x="39370" y="4331970"/>
                  </a:cubicBezTo>
                  <a:cubicBezTo>
                    <a:pt x="43180" y="4331970"/>
                    <a:pt x="45720" y="4330700"/>
                    <a:pt x="49530" y="4330700"/>
                  </a:cubicBezTo>
                  <a:cubicBezTo>
                    <a:pt x="54610" y="4329430"/>
                    <a:pt x="57150" y="4329430"/>
                    <a:pt x="58420" y="4328160"/>
                  </a:cubicBezTo>
                  <a:cubicBezTo>
                    <a:pt x="69850" y="4328160"/>
                    <a:pt x="81280" y="4328160"/>
                    <a:pt x="93980" y="4324350"/>
                  </a:cubicBezTo>
                  <a:cubicBezTo>
                    <a:pt x="101600" y="4321810"/>
                    <a:pt x="110490" y="4318000"/>
                    <a:pt x="116840" y="4311650"/>
                  </a:cubicBezTo>
                  <a:cubicBezTo>
                    <a:pt x="119380" y="4309110"/>
                    <a:pt x="120650" y="4307840"/>
                    <a:pt x="121920" y="4305300"/>
                  </a:cubicBezTo>
                  <a:cubicBezTo>
                    <a:pt x="124460" y="4302760"/>
                    <a:pt x="125730" y="4300220"/>
                    <a:pt x="127000" y="4298950"/>
                  </a:cubicBezTo>
                  <a:cubicBezTo>
                    <a:pt x="132080" y="4291330"/>
                    <a:pt x="137160" y="4284980"/>
                    <a:pt x="142240" y="4281170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20"/>
                    <a:pt x="251460" y="4274820"/>
                  </a:cubicBezTo>
                  <a:cubicBezTo>
                    <a:pt x="278130" y="4273550"/>
                    <a:pt x="303530" y="4273550"/>
                    <a:pt x="341630" y="4274820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50"/>
                  </a:cubicBezTo>
                  <a:lnTo>
                    <a:pt x="426720" y="4272280"/>
                  </a:lnTo>
                  <a:lnTo>
                    <a:pt x="614680" y="4272280"/>
                  </a:lnTo>
                  <a:lnTo>
                    <a:pt x="608330" y="4272280"/>
                  </a:lnTo>
                  <a:lnTo>
                    <a:pt x="621030" y="4273550"/>
                  </a:lnTo>
                  <a:lnTo>
                    <a:pt x="635000" y="4272280"/>
                  </a:lnTo>
                  <a:lnTo>
                    <a:pt x="711200" y="4272280"/>
                  </a:lnTo>
                  <a:cubicBezTo>
                    <a:pt x="708660" y="4273550"/>
                    <a:pt x="718820" y="4274820"/>
                    <a:pt x="730250" y="4276090"/>
                  </a:cubicBezTo>
                  <a:cubicBezTo>
                    <a:pt x="668020" y="4277360"/>
                    <a:pt x="657860" y="4274820"/>
                    <a:pt x="609600" y="4278630"/>
                  </a:cubicBezTo>
                  <a:cubicBezTo>
                    <a:pt x="712470" y="4283710"/>
                    <a:pt x="697230" y="4274820"/>
                    <a:pt x="815340" y="4278630"/>
                  </a:cubicBezTo>
                  <a:lnTo>
                    <a:pt x="842010" y="4272280"/>
                  </a:lnTo>
                  <a:lnTo>
                    <a:pt x="867410" y="4272280"/>
                  </a:lnTo>
                  <a:cubicBezTo>
                    <a:pt x="866140" y="4273550"/>
                    <a:pt x="850900" y="4274820"/>
                    <a:pt x="880110" y="4276090"/>
                  </a:cubicBezTo>
                  <a:cubicBezTo>
                    <a:pt x="901700" y="4274820"/>
                    <a:pt x="894080" y="4273550"/>
                    <a:pt x="882650" y="4272280"/>
                  </a:cubicBezTo>
                  <a:lnTo>
                    <a:pt x="963930" y="4272280"/>
                  </a:lnTo>
                  <a:cubicBezTo>
                    <a:pt x="965200" y="4272280"/>
                    <a:pt x="967740" y="4273550"/>
                    <a:pt x="969010" y="4273550"/>
                  </a:cubicBezTo>
                  <a:cubicBezTo>
                    <a:pt x="988060" y="4272280"/>
                    <a:pt x="1028700" y="4274820"/>
                    <a:pt x="1060450" y="4274820"/>
                  </a:cubicBezTo>
                  <a:cubicBezTo>
                    <a:pt x="1018540" y="4273550"/>
                    <a:pt x="1040130" y="4272280"/>
                    <a:pt x="1059180" y="4272280"/>
                  </a:cubicBezTo>
                  <a:lnTo>
                    <a:pt x="1144270" y="4272280"/>
                  </a:lnTo>
                  <a:cubicBezTo>
                    <a:pt x="1158240" y="4272280"/>
                    <a:pt x="1174750" y="4273550"/>
                    <a:pt x="1179830" y="4274820"/>
                  </a:cubicBezTo>
                  <a:cubicBezTo>
                    <a:pt x="1200150" y="4273550"/>
                    <a:pt x="1231900" y="4272280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20"/>
                    <a:pt x="1973580" y="4273550"/>
                    <a:pt x="1978660" y="4271010"/>
                  </a:cubicBezTo>
                  <a:cubicBezTo>
                    <a:pt x="2018030" y="4271010"/>
                    <a:pt x="2057400" y="4268470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70"/>
                  </a:cubicBezTo>
                  <a:lnTo>
                    <a:pt x="2381250" y="4268470"/>
                  </a:lnTo>
                  <a:cubicBezTo>
                    <a:pt x="2419350" y="4271010"/>
                    <a:pt x="2405380" y="4271010"/>
                    <a:pt x="2482850" y="4274820"/>
                  </a:cubicBezTo>
                  <a:cubicBezTo>
                    <a:pt x="2480310" y="4273550"/>
                    <a:pt x="2467610" y="4271010"/>
                    <a:pt x="2457450" y="4268470"/>
                  </a:cubicBezTo>
                  <a:lnTo>
                    <a:pt x="2660650" y="4268470"/>
                  </a:lnTo>
                  <a:cubicBezTo>
                    <a:pt x="2653030" y="4268470"/>
                    <a:pt x="2641600" y="4269740"/>
                    <a:pt x="2626360" y="4268470"/>
                  </a:cubicBezTo>
                  <a:cubicBezTo>
                    <a:pt x="2637790" y="4273550"/>
                    <a:pt x="2697480" y="4267200"/>
                    <a:pt x="2744470" y="4268470"/>
                  </a:cubicBezTo>
                  <a:lnTo>
                    <a:pt x="2739390" y="4273550"/>
                  </a:lnTo>
                  <a:cubicBezTo>
                    <a:pt x="2760980" y="4273550"/>
                    <a:pt x="2791460" y="4272280"/>
                    <a:pt x="2821940" y="4272280"/>
                  </a:cubicBezTo>
                  <a:cubicBezTo>
                    <a:pt x="2837180" y="4272280"/>
                    <a:pt x="2853690" y="4272280"/>
                    <a:pt x="2868930" y="4273550"/>
                  </a:cubicBezTo>
                  <a:cubicBezTo>
                    <a:pt x="2884170" y="4274820"/>
                    <a:pt x="2899410" y="4277360"/>
                    <a:pt x="2907030" y="4284980"/>
                  </a:cubicBezTo>
                  <a:cubicBezTo>
                    <a:pt x="2903220" y="4283710"/>
                    <a:pt x="2900680" y="4282440"/>
                    <a:pt x="2896870" y="4282440"/>
                  </a:cubicBezTo>
                  <a:cubicBezTo>
                    <a:pt x="2901950" y="4283710"/>
                    <a:pt x="2907030" y="4286250"/>
                    <a:pt x="2910840" y="4291330"/>
                  </a:cubicBezTo>
                  <a:cubicBezTo>
                    <a:pt x="2914650" y="4295140"/>
                    <a:pt x="2918460" y="4301490"/>
                    <a:pt x="2923540" y="4307840"/>
                  </a:cubicBezTo>
                  <a:cubicBezTo>
                    <a:pt x="2928620" y="4314190"/>
                    <a:pt x="2933700" y="4320540"/>
                    <a:pt x="2941320" y="4325620"/>
                  </a:cubicBezTo>
                  <a:cubicBezTo>
                    <a:pt x="2945130" y="4328160"/>
                    <a:pt x="2950210" y="4329430"/>
                    <a:pt x="2954020" y="4330700"/>
                  </a:cubicBezTo>
                  <a:cubicBezTo>
                    <a:pt x="2957830" y="4331970"/>
                    <a:pt x="2961640" y="4331970"/>
                    <a:pt x="2965450" y="4331970"/>
                  </a:cubicBezTo>
                  <a:cubicBezTo>
                    <a:pt x="2979420" y="4333240"/>
                    <a:pt x="2994660" y="4335780"/>
                    <a:pt x="3009900" y="4334510"/>
                  </a:cubicBezTo>
                  <a:cubicBezTo>
                    <a:pt x="3017520" y="4334510"/>
                    <a:pt x="3031490" y="4333240"/>
                    <a:pt x="3035300" y="4323080"/>
                  </a:cubicBezTo>
                  <a:cubicBezTo>
                    <a:pt x="3036570" y="4319270"/>
                    <a:pt x="3036570" y="4312920"/>
                    <a:pt x="3036570" y="4309110"/>
                  </a:cubicBezTo>
                  <a:lnTo>
                    <a:pt x="3036570" y="4297680"/>
                  </a:lnTo>
                  <a:cubicBezTo>
                    <a:pt x="3036570" y="4239260"/>
                    <a:pt x="3036570" y="4183380"/>
                    <a:pt x="3035300" y="4135120"/>
                  </a:cubicBezTo>
                  <a:lnTo>
                    <a:pt x="3037840" y="4084320"/>
                  </a:lnTo>
                  <a:cubicBezTo>
                    <a:pt x="3034030" y="3962400"/>
                    <a:pt x="3036570" y="4180840"/>
                    <a:pt x="3030220" y="4132580"/>
                  </a:cubicBezTo>
                  <a:lnTo>
                    <a:pt x="3030220" y="4114800"/>
                  </a:lnTo>
                  <a:cubicBezTo>
                    <a:pt x="3034030" y="4104640"/>
                    <a:pt x="3031490" y="4081780"/>
                    <a:pt x="3030220" y="4051300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200"/>
                  </a:cubicBezTo>
                  <a:cubicBezTo>
                    <a:pt x="3030220" y="3996690"/>
                    <a:pt x="3034030" y="3973830"/>
                    <a:pt x="3032760" y="3934460"/>
                  </a:cubicBezTo>
                  <a:cubicBezTo>
                    <a:pt x="3036570" y="3943350"/>
                    <a:pt x="3032760" y="3851910"/>
                    <a:pt x="3037840" y="3876040"/>
                  </a:cubicBezTo>
                  <a:lnTo>
                    <a:pt x="3030220" y="3736340"/>
                  </a:lnTo>
                  <a:cubicBezTo>
                    <a:pt x="3032760" y="3713480"/>
                    <a:pt x="3031490" y="3674110"/>
                    <a:pt x="3031490" y="3643630"/>
                  </a:cubicBezTo>
                  <a:cubicBezTo>
                    <a:pt x="3031490" y="3669030"/>
                    <a:pt x="3030220" y="3675380"/>
                    <a:pt x="3030220" y="3674110"/>
                  </a:cubicBezTo>
                  <a:lnTo>
                    <a:pt x="3030220" y="3562350"/>
                  </a:lnTo>
                  <a:cubicBezTo>
                    <a:pt x="3032760" y="3556000"/>
                    <a:pt x="3036570" y="3503930"/>
                    <a:pt x="3039110" y="3500120"/>
                  </a:cubicBezTo>
                  <a:cubicBezTo>
                    <a:pt x="3036570" y="3417570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30"/>
                  </a:lnTo>
                  <a:cubicBezTo>
                    <a:pt x="3035300" y="2957830"/>
                    <a:pt x="3035300" y="2926080"/>
                    <a:pt x="3035300" y="2901950"/>
                  </a:cubicBezTo>
                  <a:cubicBezTo>
                    <a:pt x="3039110" y="2875280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20"/>
                  </a:cubicBezTo>
                  <a:cubicBezTo>
                    <a:pt x="3045460" y="2297430"/>
                    <a:pt x="3045460" y="2317750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0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0" y="2842260"/>
                  </a:cubicBezTo>
                  <a:close/>
                </a:path>
              </a:pathLst>
            </a:custGeom>
            <a:blipFill>
              <a:blip r:embed="rId8"/>
              <a:stretch>
                <a:fillRect l="-21895" t="0" r="-2189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51056" y="2290633"/>
            <a:ext cx="3688806" cy="5246370"/>
            <a:chOff x="0" y="0"/>
            <a:chExt cx="3037840" cy="43205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70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50"/>
                    <a:pt x="109220" y="4320540"/>
                    <a:pt x="100330" y="4324350"/>
                  </a:cubicBezTo>
                  <a:cubicBezTo>
                    <a:pt x="91440" y="4328160"/>
                    <a:pt x="82550" y="4330700"/>
                    <a:pt x="74930" y="4331970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20"/>
                    <a:pt x="16510" y="4330700"/>
                    <a:pt x="25400" y="4331970"/>
                  </a:cubicBezTo>
                  <a:cubicBezTo>
                    <a:pt x="29210" y="4333240"/>
                    <a:pt x="35560" y="4331970"/>
                    <a:pt x="39370" y="4331970"/>
                  </a:cubicBezTo>
                  <a:cubicBezTo>
                    <a:pt x="43180" y="4331970"/>
                    <a:pt x="45720" y="4330700"/>
                    <a:pt x="49530" y="4330700"/>
                  </a:cubicBezTo>
                  <a:cubicBezTo>
                    <a:pt x="54610" y="4329430"/>
                    <a:pt x="57150" y="4329430"/>
                    <a:pt x="58420" y="4328160"/>
                  </a:cubicBezTo>
                  <a:cubicBezTo>
                    <a:pt x="69850" y="4328160"/>
                    <a:pt x="81280" y="4328160"/>
                    <a:pt x="93980" y="4324350"/>
                  </a:cubicBezTo>
                  <a:cubicBezTo>
                    <a:pt x="101600" y="4321810"/>
                    <a:pt x="110490" y="4318000"/>
                    <a:pt x="116840" y="4311650"/>
                  </a:cubicBezTo>
                  <a:cubicBezTo>
                    <a:pt x="119380" y="4309110"/>
                    <a:pt x="120650" y="4307840"/>
                    <a:pt x="121920" y="4305300"/>
                  </a:cubicBezTo>
                  <a:cubicBezTo>
                    <a:pt x="124460" y="4302760"/>
                    <a:pt x="125730" y="4300220"/>
                    <a:pt x="127000" y="4298950"/>
                  </a:cubicBezTo>
                  <a:cubicBezTo>
                    <a:pt x="132080" y="4291330"/>
                    <a:pt x="137160" y="4284980"/>
                    <a:pt x="142240" y="4281170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20"/>
                    <a:pt x="251460" y="4274820"/>
                  </a:cubicBezTo>
                  <a:cubicBezTo>
                    <a:pt x="278130" y="4273550"/>
                    <a:pt x="303530" y="4273550"/>
                    <a:pt x="341630" y="4274820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50"/>
                  </a:cubicBezTo>
                  <a:lnTo>
                    <a:pt x="426720" y="4272280"/>
                  </a:lnTo>
                  <a:lnTo>
                    <a:pt x="614680" y="4272280"/>
                  </a:lnTo>
                  <a:lnTo>
                    <a:pt x="608330" y="4272280"/>
                  </a:lnTo>
                  <a:lnTo>
                    <a:pt x="621030" y="4273550"/>
                  </a:lnTo>
                  <a:lnTo>
                    <a:pt x="635000" y="4272280"/>
                  </a:lnTo>
                  <a:lnTo>
                    <a:pt x="711200" y="4272280"/>
                  </a:lnTo>
                  <a:cubicBezTo>
                    <a:pt x="708660" y="4273550"/>
                    <a:pt x="718820" y="4274820"/>
                    <a:pt x="730250" y="4276090"/>
                  </a:cubicBezTo>
                  <a:cubicBezTo>
                    <a:pt x="668020" y="4277360"/>
                    <a:pt x="657860" y="4274820"/>
                    <a:pt x="609600" y="4278630"/>
                  </a:cubicBezTo>
                  <a:cubicBezTo>
                    <a:pt x="712470" y="4283710"/>
                    <a:pt x="697230" y="4274820"/>
                    <a:pt x="815340" y="4278630"/>
                  </a:cubicBezTo>
                  <a:lnTo>
                    <a:pt x="842010" y="4272280"/>
                  </a:lnTo>
                  <a:lnTo>
                    <a:pt x="867410" y="4272280"/>
                  </a:lnTo>
                  <a:cubicBezTo>
                    <a:pt x="866140" y="4273550"/>
                    <a:pt x="850900" y="4274820"/>
                    <a:pt x="880110" y="4276090"/>
                  </a:cubicBezTo>
                  <a:cubicBezTo>
                    <a:pt x="901700" y="4274820"/>
                    <a:pt x="894080" y="4273550"/>
                    <a:pt x="882650" y="4272280"/>
                  </a:cubicBezTo>
                  <a:lnTo>
                    <a:pt x="963930" y="4272280"/>
                  </a:lnTo>
                  <a:cubicBezTo>
                    <a:pt x="965200" y="4272280"/>
                    <a:pt x="967740" y="4273550"/>
                    <a:pt x="969010" y="4273550"/>
                  </a:cubicBezTo>
                  <a:cubicBezTo>
                    <a:pt x="988060" y="4272280"/>
                    <a:pt x="1028700" y="4274820"/>
                    <a:pt x="1060450" y="4274820"/>
                  </a:cubicBezTo>
                  <a:cubicBezTo>
                    <a:pt x="1018540" y="4273550"/>
                    <a:pt x="1040130" y="4272280"/>
                    <a:pt x="1059180" y="4272280"/>
                  </a:cubicBezTo>
                  <a:lnTo>
                    <a:pt x="1144270" y="4272280"/>
                  </a:lnTo>
                  <a:cubicBezTo>
                    <a:pt x="1158240" y="4272280"/>
                    <a:pt x="1174750" y="4273550"/>
                    <a:pt x="1179830" y="4274820"/>
                  </a:cubicBezTo>
                  <a:cubicBezTo>
                    <a:pt x="1200150" y="4273550"/>
                    <a:pt x="1231900" y="4272280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20"/>
                    <a:pt x="1973580" y="4273550"/>
                    <a:pt x="1978660" y="4271010"/>
                  </a:cubicBezTo>
                  <a:cubicBezTo>
                    <a:pt x="2018030" y="4271010"/>
                    <a:pt x="2057400" y="4268470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70"/>
                  </a:cubicBezTo>
                  <a:lnTo>
                    <a:pt x="2381250" y="4268470"/>
                  </a:lnTo>
                  <a:cubicBezTo>
                    <a:pt x="2419350" y="4271010"/>
                    <a:pt x="2405380" y="4271010"/>
                    <a:pt x="2482850" y="4274820"/>
                  </a:cubicBezTo>
                  <a:cubicBezTo>
                    <a:pt x="2480310" y="4273550"/>
                    <a:pt x="2467610" y="4271010"/>
                    <a:pt x="2457450" y="4268470"/>
                  </a:cubicBezTo>
                  <a:lnTo>
                    <a:pt x="2660650" y="4268470"/>
                  </a:lnTo>
                  <a:cubicBezTo>
                    <a:pt x="2653030" y="4268470"/>
                    <a:pt x="2641600" y="4269740"/>
                    <a:pt x="2626360" y="4268470"/>
                  </a:cubicBezTo>
                  <a:cubicBezTo>
                    <a:pt x="2637790" y="4273550"/>
                    <a:pt x="2697480" y="4267200"/>
                    <a:pt x="2744470" y="4268470"/>
                  </a:cubicBezTo>
                  <a:lnTo>
                    <a:pt x="2739390" y="4273550"/>
                  </a:lnTo>
                  <a:cubicBezTo>
                    <a:pt x="2760980" y="4273550"/>
                    <a:pt x="2791460" y="4272280"/>
                    <a:pt x="2821940" y="4272280"/>
                  </a:cubicBezTo>
                  <a:cubicBezTo>
                    <a:pt x="2837180" y="4272280"/>
                    <a:pt x="2853690" y="4272280"/>
                    <a:pt x="2868930" y="4273550"/>
                  </a:cubicBezTo>
                  <a:cubicBezTo>
                    <a:pt x="2884170" y="4274820"/>
                    <a:pt x="2899410" y="4277360"/>
                    <a:pt x="2907030" y="4284980"/>
                  </a:cubicBezTo>
                  <a:cubicBezTo>
                    <a:pt x="2903220" y="4283710"/>
                    <a:pt x="2900680" y="4282440"/>
                    <a:pt x="2896870" y="4282440"/>
                  </a:cubicBezTo>
                  <a:cubicBezTo>
                    <a:pt x="2901950" y="4283710"/>
                    <a:pt x="2907030" y="4286250"/>
                    <a:pt x="2910840" y="4291330"/>
                  </a:cubicBezTo>
                  <a:cubicBezTo>
                    <a:pt x="2914650" y="4295140"/>
                    <a:pt x="2918460" y="4301490"/>
                    <a:pt x="2923540" y="4307840"/>
                  </a:cubicBezTo>
                  <a:cubicBezTo>
                    <a:pt x="2928620" y="4314190"/>
                    <a:pt x="2933700" y="4320540"/>
                    <a:pt x="2941320" y="4325620"/>
                  </a:cubicBezTo>
                  <a:cubicBezTo>
                    <a:pt x="2945130" y="4328160"/>
                    <a:pt x="2950210" y="4329430"/>
                    <a:pt x="2954020" y="4330700"/>
                  </a:cubicBezTo>
                  <a:cubicBezTo>
                    <a:pt x="2957830" y="4331970"/>
                    <a:pt x="2961640" y="4331970"/>
                    <a:pt x="2965450" y="4331970"/>
                  </a:cubicBezTo>
                  <a:cubicBezTo>
                    <a:pt x="2979420" y="4333240"/>
                    <a:pt x="2994660" y="4335780"/>
                    <a:pt x="3009900" y="4334510"/>
                  </a:cubicBezTo>
                  <a:cubicBezTo>
                    <a:pt x="3017520" y="4334510"/>
                    <a:pt x="3031490" y="4333240"/>
                    <a:pt x="3035300" y="4323080"/>
                  </a:cubicBezTo>
                  <a:cubicBezTo>
                    <a:pt x="3036570" y="4319270"/>
                    <a:pt x="3036570" y="4312920"/>
                    <a:pt x="3036570" y="4309110"/>
                  </a:cubicBezTo>
                  <a:lnTo>
                    <a:pt x="3036570" y="4297680"/>
                  </a:lnTo>
                  <a:cubicBezTo>
                    <a:pt x="3036570" y="4239260"/>
                    <a:pt x="3036570" y="4183380"/>
                    <a:pt x="3035300" y="4135120"/>
                  </a:cubicBezTo>
                  <a:lnTo>
                    <a:pt x="3037840" y="4084320"/>
                  </a:lnTo>
                  <a:cubicBezTo>
                    <a:pt x="3034030" y="3962400"/>
                    <a:pt x="3036570" y="4180840"/>
                    <a:pt x="3030220" y="4132580"/>
                  </a:cubicBezTo>
                  <a:lnTo>
                    <a:pt x="3030220" y="4114800"/>
                  </a:lnTo>
                  <a:cubicBezTo>
                    <a:pt x="3034030" y="4104640"/>
                    <a:pt x="3031490" y="4081780"/>
                    <a:pt x="3030220" y="4051300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200"/>
                  </a:cubicBezTo>
                  <a:cubicBezTo>
                    <a:pt x="3030220" y="3996690"/>
                    <a:pt x="3034030" y="3973830"/>
                    <a:pt x="3032760" y="3934460"/>
                  </a:cubicBezTo>
                  <a:cubicBezTo>
                    <a:pt x="3036570" y="3943350"/>
                    <a:pt x="3032760" y="3851910"/>
                    <a:pt x="3037840" y="3876040"/>
                  </a:cubicBezTo>
                  <a:lnTo>
                    <a:pt x="3030220" y="3736340"/>
                  </a:lnTo>
                  <a:cubicBezTo>
                    <a:pt x="3032760" y="3713480"/>
                    <a:pt x="3031490" y="3674110"/>
                    <a:pt x="3031490" y="3643630"/>
                  </a:cubicBezTo>
                  <a:cubicBezTo>
                    <a:pt x="3031490" y="3669030"/>
                    <a:pt x="3030220" y="3675380"/>
                    <a:pt x="3030220" y="3674110"/>
                  </a:cubicBezTo>
                  <a:lnTo>
                    <a:pt x="3030220" y="3562350"/>
                  </a:lnTo>
                  <a:cubicBezTo>
                    <a:pt x="3032760" y="3556000"/>
                    <a:pt x="3036570" y="3503930"/>
                    <a:pt x="3039110" y="3500120"/>
                  </a:cubicBezTo>
                  <a:cubicBezTo>
                    <a:pt x="3036570" y="3417570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30"/>
                  </a:lnTo>
                  <a:cubicBezTo>
                    <a:pt x="3035300" y="2957830"/>
                    <a:pt x="3035300" y="2926080"/>
                    <a:pt x="3035300" y="2901950"/>
                  </a:cubicBezTo>
                  <a:cubicBezTo>
                    <a:pt x="3039110" y="2875280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20"/>
                  </a:cubicBezTo>
                  <a:cubicBezTo>
                    <a:pt x="3045460" y="2297430"/>
                    <a:pt x="3045460" y="2317750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0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0" y="2842260"/>
                  </a:cubicBezTo>
                  <a:close/>
                </a:path>
              </a:pathLst>
            </a:custGeom>
            <a:blipFill>
              <a:blip r:embed="rId9"/>
              <a:stretch>
                <a:fillRect l="-15337" t="0" r="-15337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107533" y="7432228"/>
            <a:ext cx="2122873" cy="86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Bruno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58289" y="7432228"/>
            <a:ext cx="4169648" cy="86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Otávio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07129" y="7400796"/>
            <a:ext cx="3579212" cy="86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Nicolas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62112" y="7432228"/>
            <a:ext cx="2798466" cy="86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Vinicius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329" y="7903309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2"/>
                </a:lnTo>
                <a:lnTo>
                  <a:pt x="0" y="251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091863" y="-1259007"/>
            <a:ext cx="4070453" cy="14254179"/>
            <a:chOff x="0" y="0"/>
            <a:chExt cx="3454231" cy="12096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54231" cy="12096251"/>
            </a:xfrm>
            <a:custGeom>
              <a:avLst/>
              <a:gdLst/>
              <a:ahLst/>
              <a:cxnLst/>
              <a:rect r="r" b="b" t="t" l="l"/>
              <a:pathLst>
                <a:path h="12096251" w="3454231">
                  <a:moveTo>
                    <a:pt x="1727115" y="0"/>
                  </a:moveTo>
                  <a:lnTo>
                    <a:pt x="3454231" y="203200"/>
                  </a:lnTo>
                  <a:lnTo>
                    <a:pt x="3454231" y="11893051"/>
                  </a:lnTo>
                  <a:lnTo>
                    <a:pt x="1727115" y="12096251"/>
                  </a:lnTo>
                  <a:lnTo>
                    <a:pt x="0" y="11893051"/>
                  </a:lnTo>
                  <a:lnTo>
                    <a:pt x="0" y="203200"/>
                  </a:lnTo>
                  <a:lnTo>
                    <a:pt x="1727115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3454231" cy="11854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3988273" y="-1572892"/>
            <a:ext cx="5622383" cy="10063584"/>
            <a:chOff x="0" y="0"/>
            <a:chExt cx="698500" cy="12502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5259115" y="3570147"/>
            <a:ext cx="6382031" cy="11423287"/>
            <a:chOff x="0" y="0"/>
            <a:chExt cx="698500" cy="12502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2454370" y="-6825217"/>
            <a:ext cx="5622383" cy="14945850"/>
            <a:chOff x="0" y="0"/>
            <a:chExt cx="698500" cy="18568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1856806"/>
            </a:xfrm>
            <a:custGeom>
              <a:avLst/>
              <a:gdLst/>
              <a:ahLst/>
              <a:cxnLst/>
              <a:rect r="r" b="b" t="t" l="l"/>
              <a:pathLst>
                <a:path h="1856806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653606"/>
                  </a:lnTo>
                  <a:lnTo>
                    <a:pt x="349250" y="1856806"/>
                  </a:lnTo>
                  <a:lnTo>
                    <a:pt x="0" y="165360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1615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79599" y="2098040"/>
            <a:ext cx="778824" cy="778824"/>
          </a:xfrm>
          <a:custGeom>
            <a:avLst/>
            <a:gdLst/>
            <a:ahLst/>
            <a:cxnLst/>
            <a:rect r="r" b="b" t="t" l="l"/>
            <a:pathLst>
              <a:path h="778824" w="778824">
                <a:moveTo>
                  <a:pt x="0" y="0"/>
                </a:moveTo>
                <a:lnTo>
                  <a:pt x="778824" y="0"/>
                </a:lnTo>
                <a:lnTo>
                  <a:pt x="778824" y="778825"/>
                </a:lnTo>
                <a:lnTo>
                  <a:pt x="0" y="77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488718" y="2285451"/>
            <a:ext cx="5989984" cy="6970163"/>
            <a:chOff x="0" y="0"/>
            <a:chExt cx="6985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27226" y="2634231"/>
            <a:ext cx="5432074" cy="6272603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0" t="-18882" r="0" b="-11254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624539" y="1187426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3" y="0"/>
                </a:lnTo>
                <a:lnTo>
                  <a:pt x="1854163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551620" y="8253299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06808" y="1320776"/>
            <a:ext cx="9681910" cy="10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7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INTRODUÇÃO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4942" y="4535550"/>
            <a:ext cx="13659237" cy="304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O projeto busca integrar IoT e automação residencial.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Solução prática: proteger roupas no varal durante a chuva.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Utiliza Arduino, sensores, motor e controle via C#.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36709" y="-4347117"/>
            <a:ext cx="6382031" cy="11423287"/>
            <a:chOff x="0" y="0"/>
            <a:chExt cx="698500" cy="1250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380579" y="-5323179"/>
            <a:ext cx="3526842" cy="16230600"/>
            <a:chOff x="0" y="0"/>
            <a:chExt cx="698500" cy="3214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3214511"/>
            </a:xfrm>
            <a:custGeom>
              <a:avLst/>
              <a:gdLst/>
              <a:ahLst/>
              <a:cxnLst/>
              <a:rect r="r" b="b" t="t" l="l"/>
              <a:pathLst>
                <a:path h="3214511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11311"/>
                  </a:lnTo>
                  <a:lnTo>
                    <a:pt x="349250" y="3214511"/>
                  </a:lnTo>
                  <a:lnTo>
                    <a:pt x="0" y="301131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297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7296942" y="-1124742"/>
            <a:ext cx="823110" cy="13359593"/>
            <a:chOff x="0" y="0"/>
            <a:chExt cx="698500" cy="113370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11337096"/>
            </a:xfrm>
            <a:custGeom>
              <a:avLst/>
              <a:gdLst/>
              <a:ahLst/>
              <a:cxnLst/>
              <a:rect r="r" b="b" t="t" l="l"/>
              <a:pathLst>
                <a:path h="11337096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1133896"/>
                  </a:lnTo>
                  <a:lnTo>
                    <a:pt x="349250" y="11337096"/>
                  </a:lnTo>
                  <a:lnTo>
                    <a:pt x="0" y="1113389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1109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7296942" y="263971"/>
            <a:ext cx="823110" cy="13359593"/>
            <a:chOff x="0" y="0"/>
            <a:chExt cx="698500" cy="113370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11337096"/>
            </a:xfrm>
            <a:custGeom>
              <a:avLst/>
              <a:gdLst/>
              <a:ahLst/>
              <a:cxnLst/>
              <a:rect r="r" b="b" t="t" l="l"/>
              <a:pathLst>
                <a:path h="11337096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1133896"/>
                  </a:lnTo>
                  <a:lnTo>
                    <a:pt x="349250" y="11337096"/>
                  </a:lnTo>
                  <a:lnTo>
                    <a:pt x="0" y="1113389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1109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7296942" y="1680157"/>
            <a:ext cx="823110" cy="13359593"/>
            <a:chOff x="0" y="0"/>
            <a:chExt cx="698500" cy="113370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11337096"/>
            </a:xfrm>
            <a:custGeom>
              <a:avLst/>
              <a:gdLst/>
              <a:ahLst/>
              <a:cxnLst/>
              <a:rect r="r" b="b" t="t" l="l"/>
              <a:pathLst>
                <a:path h="11337096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1133896"/>
                  </a:lnTo>
                  <a:lnTo>
                    <a:pt x="349250" y="11337096"/>
                  </a:lnTo>
                  <a:lnTo>
                    <a:pt x="0" y="1113389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1109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51491" y="-155877"/>
            <a:ext cx="8265647" cy="9414177"/>
            <a:chOff x="0" y="0"/>
            <a:chExt cx="55753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75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75300">
                  <a:moveTo>
                    <a:pt x="0" y="1417320"/>
                  </a:moveTo>
                  <a:lnTo>
                    <a:pt x="4533900" y="0"/>
                  </a:lnTo>
                  <a:lnTo>
                    <a:pt x="5575300" y="5400040"/>
                  </a:lnTo>
                  <a:lnTo>
                    <a:pt x="3308350" y="6350000"/>
                  </a:lnTo>
                  <a:lnTo>
                    <a:pt x="1286510" y="6043930"/>
                  </a:lnTo>
                  <a:close/>
                </a:path>
              </a:pathLst>
            </a:custGeom>
            <a:blipFill>
              <a:blip r:embed="rId2"/>
              <a:stretch>
                <a:fillRect l="0" t="-22257" r="0" b="-33831"/>
              </a:stretch>
            </a:blipFill>
            <a:ln w="304800" cap="sq">
              <a:solidFill>
                <a:srgbClr val="318F9A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088453" y="1882310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45369" y="5410409"/>
            <a:ext cx="249865" cy="293959"/>
          </a:xfrm>
          <a:custGeom>
            <a:avLst/>
            <a:gdLst/>
            <a:ahLst/>
            <a:cxnLst/>
            <a:rect r="r" b="b" t="t" l="l"/>
            <a:pathLst>
              <a:path h="293959" w="249865">
                <a:moveTo>
                  <a:pt x="0" y="0"/>
                </a:moveTo>
                <a:lnTo>
                  <a:pt x="249866" y="0"/>
                </a:lnTo>
                <a:lnTo>
                  <a:pt x="249866" y="293959"/>
                </a:lnTo>
                <a:lnTo>
                  <a:pt x="0" y="293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5369" y="6823860"/>
            <a:ext cx="249865" cy="293959"/>
          </a:xfrm>
          <a:custGeom>
            <a:avLst/>
            <a:gdLst/>
            <a:ahLst/>
            <a:cxnLst/>
            <a:rect r="r" b="b" t="t" l="l"/>
            <a:pathLst>
              <a:path h="293959" w="249865">
                <a:moveTo>
                  <a:pt x="0" y="0"/>
                </a:moveTo>
                <a:lnTo>
                  <a:pt x="249866" y="0"/>
                </a:lnTo>
                <a:lnTo>
                  <a:pt x="249866" y="293959"/>
                </a:lnTo>
                <a:lnTo>
                  <a:pt x="0" y="293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45369" y="8212974"/>
            <a:ext cx="249865" cy="293959"/>
          </a:xfrm>
          <a:custGeom>
            <a:avLst/>
            <a:gdLst/>
            <a:ahLst/>
            <a:cxnLst/>
            <a:rect r="r" b="b" t="t" l="l"/>
            <a:pathLst>
              <a:path h="293959" w="249865">
                <a:moveTo>
                  <a:pt x="0" y="0"/>
                </a:moveTo>
                <a:lnTo>
                  <a:pt x="249866" y="0"/>
                </a:lnTo>
                <a:lnTo>
                  <a:pt x="249866" y="293959"/>
                </a:lnTo>
                <a:lnTo>
                  <a:pt x="0" y="293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9674795"/>
            <a:ext cx="4087042" cy="1224410"/>
          </a:xfrm>
          <a:custGeom>
            <a:avLst/>
            <a:gdLst/>
            <a:ahLst/>
            <a:cxnLst/>
            <a:rect r="r" b="b" t="t" l="l"/>
            <a:pathLst>
              <a:path h="1224410" w="4087042">
                <a:moveTo>
                  <a:pt x="0" y="0"/>
                </a:moveTo>
                <a:lnTo>
                  <a:pt x="4087042" y="0"/>
                </a:lnTo>
                <a:lnTo>
                  <a:pt x="4087042" y="1224410"/>
                </a:lnTo>
                <a:lnTo>
                  <a:pt x="0" y="122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86161" y="2528547"/>
            <a:ext cx="9681910" cy="10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7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OBJETIVOS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4933" y="5380936"/>
            <a:ext cx="13659237" cy="39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Explorar protoboard, sensores e motores em um projeto criativo.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4933" y="6766710"/>
            <a:ext cx="11472113" cy="43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Integrar hardware (Arduino + sensores) com software (C#)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4933" y="8131994"/>
            <a:ext cx="13378904" cy="39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301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Criar um sistema automatizado para recolher roupas em caso de chuva.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329" y="7903309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2"/>
                </a:lnTo>
                <a:lnTo>
                  <a:pt x="0" y="251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484136" y="-606933"/>
            <a:ext cx="5285907" cy="14254179"/>
            <a:chOff x="0" y="0"/>
            <a:chExt cx="4485678" cy="12096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5678" cy="12096251"/>
            </a:xfrm>
            <a:custGeom>
              <a:avLst/>
              <a:gdLst/>
              <a:ahLst/>
              <a:cxnLst/>
              <a:rect r="r" b="b" t="t" l="l"/>
              <a:pathLst>
                <a:path h="12096251" w="4485678">
                  <a:moveTo>
                    <a:pt x="2242839" y="0"/>
                  </a:moveTo>
                  <a:lnTo>
                    <a:pt x="4485678" y="203200"/>
                  </a:lnTo>
                  <a:lnTo>
                    <a:pt x="4485678" y="11893051"/>
                  </a:lnTo>
                  <a:lnTo>
                    <a:pt x="2242839" y="12096251"/>
                  </a:lnTo>
                  <a:lnTo>
                    <a:pt x="0" y="11893051"/>
                  </a:lnTo>
                  <a:lnTo>
                    <a:pt x="0" y="203200"/>
                  </a:lnTo>
                  <a:lnTo>
                    <a:pt x="2242839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4485678" cy="11854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3988273" y="-1572892"/>
            <a:ext cx="5622383" cy="10063584"/>
            <a:chOff x="0" y="0"/>
            <a:chExt cx="698500" cy="12502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5259115" y="3570147"/>
            <a:ext cx="6382031" cy="11423287"/>
            <a:chOff x="0" y="0"/>
            <a:chExt cx="698500" cy="12502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2454370" y="-6825217"/>
            <a:ext cx="5622383" cy="14945850"/>
            <a:chOff x="0" y="0"/>
            <a:chExt cx="698500" cy="18568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1856806"/>
            </a:xfrm>
            <a:custGeom>
              <a:avLst/>
              <a:gdLst/>
              <a:ahLst/>
              <a:cxnLst/>
              <a:rect r="r" b="b" t="t" l="l"/>
              <a:pathLst>
                <a:path h="1856806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653606"/>
                  </a:lnTo>
                  <a:lnTo>
                    <a:pt x="349250" y="1856806"/>
                  </a:lnTo>
                  <a:lnTo>
                    <a:pt x="0" y="165360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1615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79599" y="2098040"/>
            <a:ext cx="778824" cy="778824"/>
          </a:xfrm>
          <a:custGeom>
            <a:avLst/>
            <a:gdLst/>
            <a:ahLst/>
            <a:cxnLst/>
            <a:rect r="r" b="b" t="t" l="l"/>
            <a:pathLst>
              <a:path h="778824" w="778824">
                <a:moveTo>
                  <a:pt x="0" y="0"/>
                </a:moveTo>
                <a:lnTo>
                  <a:pt x="778824" y="0"/>
                </a:lnTo>
                <a:lnTo>
                  <a:pt x="778824" y="778825"/>
                </a:lnTo>
                <a:lnTo>
                  <a:pt x="0" y="77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488718" y="2285451"/>
            <a:ext cx="5989984" cy="6970163"/>
            <a:chOff x="0" y="0"/>
            <a:chExt cx="6985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27226" y="2634231"/>
            <a:ext cx="5432074" cy="6272603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22939" t="-18667" r="-31765" b="-15307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624539" y="1187426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3" y="0"/>
                </a:lnTo>
                <a:lnTo>
                  <a:pt x="1854163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551620" y="8253299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06808" y="1320776"/>
            <a:ext cx="9681910" cy="20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7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VIABILIDADE ECONÔMICA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734132" y="4603003"/>
            <a:ext cx="13659237" cy="376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Custo componentes:            R$ 420,00</a:t>
            </a:r>
          </a:p>
          <a:p>
            <a:pPr algn="ctr">
              <a:lnSpc>
                <a:spcPts val="4059"/>
              </a:lnSpc>
            </a:pPr>
            <a:r>
              <a:rPr lang="en-US" b="true" sz="2899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+ Instalação + materiais:     R$ 165,00</a:t>
            </a:r>
          </a:p>
          <a:p>
            <a:pPr algn="ctr">
              <a:lnSpc>
                <a:spcPts val="4059"/>
              </a:lnSpc>
            </a:pPr>
            <a:r>
              <a:rPr lang="en-US" b="true" sz="2899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= Custo total “de custo”     R$ 585,00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</a:pPr>
            <a:r>
              <a:rPr lang="en-US" b="true" sz="2899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Se aplicar margem de 40% por venda → preço ao cliente </a:t>
            </a:r>
          </a:p>
          <a:p>
            <a:pPr algn="ctr">
              <a:lnSpc>
                <a:spcPts val="5739"/>
              </a:lnSpc>
            </a:pPr>
            <a:r>
              <a:rPr lang="en-US" b="true" sz="4099" i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  R$ 820,00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89615" y="-4682944"/>
            <a:ext cx="6382031" cy="11423287"/>
            <a:chOff x="0" y="0"/>
            <a:chExt cx="698500" cy="1250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1949340" y="-972723"/>
            <a:ext cx="1395907" cy="8690932"/>
            <a:chOff x="0" y="0"/>
            <a:chExt cx="1071569" cy="6671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1569" cy="6671597"/>
            </a:xfrm>
            <a:custGeom>
              <a:avLst/>
              <a:gdLst/>
              <a:ahLst/>
              <a:cxnLst/>
              <a:rect r="r" b="b" t="t" l="l"/>
              <a:pathLst>
                <a:path h="6671597" w="1071569">
                  <a:moveTo>
                    <a:pt x="535784" y="0"/>
                  </a:moveTo>
                  <a:lnTo>
                    <a:pt x="1071569" y="203200"/>
                  </a:lnTo>
                  <a:lnTo>
                    <a:pt x="1071569" y="6468397"/>
                  </a:lnTo>
                  <a:lnTo>
                    <a:pt x="535784" y="6671597"/>
                  </a:lnTo>
                  <a:lnTo>
                    <a:pt x="0" y="6468397"/>
                  </a:lnTo>
                  <a:lnTo>
                    <a:pt x="0" y="203200"/>
                  </a:lnTo>
                  <a:lnTo>
                    <a:pt x="535784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1071569" cy="643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6896" y="2896782"/>
            <a:ext cx="7523978" cy="86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Placa Arduino e Sensor de Chuva: Atua como “cérebro” do projeto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7846868" y="2692961"/>
            <a:ext cx="909919" cy="1359564"/>
            <a:chOff x="0" y="0"/>
            <a:chExt cx="698500" cy="1043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1043670"/>
            </a:xfrm>
            <a:custGeom>
              <a:avLst/>
              <a:gdLst/>
              <a:ahLst/>
              <a:cxnLst/>
              <a:rect r="r" b="b" t="t" l="l"/>
              <a:pathLst>
                <a:path h="104367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840470"/>
                  </a:lnTo>
                  <a:lnTo>
                    <a:pt x="349250" y="1043670"/>
                  </a:lnTo>
                  <a:lnTo>
                    <a:pt x="0" y="84047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8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1840274" y="-2804949"/>
            <a:ext cx="1566684" cy="8690932"/>
            <a:chOff x="0" y="0"/>
            <a:chExt cx="1202665" cy="66715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2665" cy="6671597"/>
            </a:xfrm>
            <a:custGeom>
              <a:avLst/>
              <a:gdLst/>
              <a:ahLst/>
              <a:cxnLst/>
              <a:rect r="r" b="b" t="t" l="l"/>
              <a:pathLst>
                <a:path h="6671597" w="1202665">
                  <a:moveTo>
                    <a:pt x="601333" y="0"/>
                  </a:moveTo>
                  <a:lnTo>
                    <a:pt x="1202665" y="203200"/>
                  </a:lnTo>
                  <a:lnTo>
                    <a:pt x="1202665" y="6468397"/>
                  </a:lnTo>
                  <a:lnTo>
                    <a:pt x="601333" y="6671597"/>
                  </a:lnTo>
                  <a:lnTo>
                    <a:pt x="0" y="6468397"/>
                  </a:lnTo>
                  <a:lnTo>
                    <a:pt x="0" y="203200"/>
                  </a:lnTo>
                  <a:lnTo>
                    <a:pt x="601333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1202665" cy="643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78563" y="825980"/>
            <a:ext cx="7523978" cy="17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Fios jumper (macho-macho)</a:t>
            </a:r>
          </a:p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Usados para realizar todas as conexões entre o Arduino, a protoboard e os componentes.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7711936" y="819210"/>
            <a:ext cx="909919" cy="1359564"/>
            <a:chOff x="0" y="0"/>
            <a:chExt cx="698500" cy="10436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1043670"/>
            </a:xfrm>
            <a:custGeom>
              <a:avLst/>
              <a:gdLst/>
              <a:ahLst/>
              <a:cxnLst/>
              <a:rect r="r" b="b" t="t" l="l"/>
              <a:pathLst>
                <a:path h="104367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840470"/>
                  </a:lnTo>
                  <a:lnTo>
                    <a:pt x="349250" y="1043670"/>
                  </a:lnTo>
                  <a:lnTo>
                    <a:pt x="0" y="84047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01600"/>
              <a:ext cx="698500" cy="8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11951627" y="661880"/>
            <a:ext cx="1343978" cy="8690932"/>
            <a:chOff x="0" y="0"/>
            <a:chExt cx="1031705" cy="66715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1705" cy="6671597"/>
            </a:xfrm>
            <a:custGeom>
              <a:avLst/>
              <a:gdLst/>
              <a:ahLst/>
              <a:cxnLst/>
              <a:rect r="r" b="b" t="t" l="l"/>
              <a:pathLst>
                <a:path h="6671597" w="1031705">
                  <a:moveTo>
                    <a:pt x="515852" y="0"/>
                  </a:moveTo>
                  <a:lnTo>
                    <a:pt x="1031705" y="203200"/>
                  </a:lnTo>
                  <a:lnTo>
                    <a:pt x="1031705" y="6468397"/>
                  </a:lnTo>
                  <a:lnTo>
                    <a:pt x="515852" y="6671597"/>
                  </a:lnTo>
                  <a:lnTo>
                    <a:pt x="0" y="6468397"/>
                  </a:lnTo>
                  <a:lnTo>
                    <a:pt x="0" y="203200"/>
                  </a:lnTo>
                  <a:lnTo>
                    <a:pt x="515852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01600"/>
              <a:ext cx="1031705" cy="643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981610" y="4489714"/>
            <a:ext cx="7523978" cy="86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Protoboard: Usada para montar o circuito de forma simples, sem necessidade de solda.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7823191" y="4259292"/>
            <a:ext cx="909919" cy="1359564"/>
            <a:chOff x="0" y="0"/>
            <a:chExt cx="698500" cy="10436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1043670"/>
            </a:xfrm>
            <a:custGeom>
              <a:avLst/>
              <a:gdLst/>
              <a:ahLst/>
              <a:cxnLst/>
              <a:rect r="r" b="b" t="t" l="l"/>
              <a:pathLst>
                <a:path h="104367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840470"/>
                  </a:lnTo>
                  <a:lnTo>
                    <a:pt x="349250" y="1043670"/>
                  </a:lnTo>
                  <a:lnTo>
                    <a:pt x="0" y="84047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8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1081" y="7321752"/>
            <a:ext cx="18997595" cy="3401596"/>
          </a:xfrm>
          <a:custGeom>
            <a:avLst/>
            <a:gdLst/>
            <a:ahLst/>
            <a:cxnLst/>
            <a:rect r="r" b="b" t="t" l="l"/>
            <a:pathLst>
              <a:path h="3401596" w="18997595">
                <a:moveTo>
                  <a:pt x="0" y="0"/>
                </a:moveTo>
                <a:lnTo>
                  <a:pt x="18997595" y="0"/>
                </a:lnTo>
                <a:lnTo>
                  <a:pt x="18997595" y="3401596"/>
                </a:lnTo>
                <a:lnTo>
                  <a:pt x="0" y="3401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-5400000">
            <a:off x="11951956" y="2157123"/>
            <a:ext cx="1390676" cy="8690932"/>
            <a:chOff x="0" y="0"/>
            <a:chExt cx="1067553" cy="66715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7553" cy="6671597"/>
            </a:xfrm>
            <a:custGeom>
              <a:avLst/>
              <a:gdLst/>
              <a:ahLst/>
              <a:cxnLst/>
              <a:rect r="r" b="b" t="t" l="l"/>
              <a:pathLst>
                <a:path h="6671597" w="1067553">
                  <a:moveTo>
                    <a:pt x="533776" y="0"/>
                  </a:moveTo>
                  <a:lnTo>
                    <a:pt x="1067553" y="203200"/>
                  </a:lnTo>
                  <a:lnTo>
                    <a:pt x="1067553" y="6468397"/>
                  </a:lnTo>
                  <a:lnTo>
                    <a:pt x="533776" y="6671597"/>
                  </a:lnTo>
                  <a:lnTo>
                    <a:pt x="0" y="6468397"/>
                  </a:lnTo>
                  <a:lnTo>
                    <a:pt x="0" y="203200"/>
                  </a:lnTo>
                  <a:lnTo>
                    <a:pt x="533776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1067553" cy="643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279140" y="5801271"/>
            <a:ext cx="7226449" cy="17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Resistores 220 Ω (3 unidades)</a:t>
            </a:r>
          </a:p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Um para cada LED, garantindo que não queimem devido à corrente do Arduino.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-5400000">
            <a:off x="7768417" y="5864087"/>
            <a:ext cx="909919" cy="1359564"/>
            <a:chOff x="0" y="0"/>
            <a:chExt cx="698500" cy="10436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8500" cy="1043670"/>
            </a:xfrm>
            <a:custGeom>
              <a:avLst/>
              <a:gdLst/>
              <a:ahLst/>
              <a:cxnLst/>
              <a:rect r="r" b="b" t="t" l="l"/>
              <a:pathLst>
                <a:path h="104367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840470"/>
                  </a:lnTo>
                  <a:lnTo>
                    <a:pt x="349250" y="1043670"/>
                  </a:lnTo>
                  <a:lnTo>
                    <a:pt x="0" y="84047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01600"/>
              <a:ext cx="698500" cy="8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5400000">
            <a:off x="11868332" y="3898123"/>
            <a:ext cx="1557923" cy="8690932"/>
            <a:chOff x="0" y="0"/>
            <a:chExt cx="1195940" cy="66715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95940" cy="6671597"/>
            </a:xfrm>
            <a:custGeom>
              <a:avLst/>
              <a:gdLst/>
              <a:ahLst/>
              <a:cxnLst/>
              <a:rect r="r" b="b" t="t" l="l"/>
              <a:pathLst>
                <a:path h="6671597" w="1195940">
                  <a:moveTo>
                    <a:pt x="597970" y="0"/>
                  </a:moveTo>
                  <a:lnTo>
                    <a:pt x="1195940" y="203200"/>
                  </a:lnTo>
                  <a:lnTo>
                    <a:pt x="1195940" y="6468397"/>
                  </a:lnTo>
                  <a:lnTo>
                    <a:pt x="597970" y="6671597"/>
                  </a:lnTo>
                  <a:lnTo>
                    <a:pt x="0" y="6468397"/>
                  </a:lnTo>
                  <a:lnTo>
                    <a:pt x="0" y="203200"/>
                  </a:lnTo>
                  <a:lnTo>
                    <a:pt x="597970" y="0"/>
                  </a:lnTo>
                  <a:close/>
                </a:path>
              </a:pathLst>
            </a:custGeom>
            <a:solidFill>
              <a:srgbClr val="318F9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01600"/>
              <a:ext cx="1195940" cy="643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981610" y="7490195"/>
            <a:ext cx="7523978" cy="17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Cabo USB.</a:t>
            </a:r>
          </a:p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E0E5E2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Para carregar o código no Arduino e fornecer energia ao circuito.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7711936" y="7547114"/>
            <a:ext cx="909919" cy="1359564"/>
            <a:chOff x="0" y="0"/>
            <a:chExt cx="698500" cy="10436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98500" cy="1043670"/>
            </a:xfrm>
            <a:custGeom>
              <a:avLst/>
              <a:gdLst/>
              <a:ahLst/>
              <a:cxnLst/>
              <a:rect r="r" b="b" t="t" l="l"/>
              <a:pathLst>
                <a:path h="104367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840470"/>
                  </a:lnTo>
                  <a:lnTo>
                    <a:pt x="349250" y="1043670"/>
                  </a:lnTo>
                  <a:lnTo>
                    <a:pt x="0" y="84047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01600"/>
              <a:ext cx="698500" cy="8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5400000">
            <a:off x="-137248" y="-742273"/>
            <a:ext cx="5622383" cy="9531090"/>
            <a:chOff x="0" y="0"/>
            <a:chExt cx="698500" cy="1184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98500" cy="1184100"/>
            </a:xfrm>
            <a:custGeom>
              <a:avLst/>
              <a:gdLst/>
              <a:ahLst/>
              <a:cxnLst/>
              <a:rect r="r" b="b" t="t" l="l"/>
              <a:pathLst>
                <a:path h="11841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80900"/>
                  </a:lnTo>
                  <a:lnTo>
                    <a:pt x="349250" y="1184100"/>
                  </a:lnTo>
                  <a:lnTo>
                    <a:pt x="0" y="9809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01600"/>
              <a:ext cx="698500" cy="94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5281737" y="757175"/>
            <a:ext cx="890478" cy="909811"/>
          </a:xfrm>
          <a:custGeom>
            <a:avLst/>
            <a:gdLst/>
            <a:ahLst/>
            <a:cxnLst/>
            <a:rect r="r" b="b" t="t" l="l"/>
            <a:pathLst>
              <a:path h="909811" w="890478">
                <a:moveTo>
                  <a:pt x="0" y="0"/>
                </a:moveTo>
                <a:lnTo>
                  <a:pt x="890478" y="0"/>
                </a:lnTo>
                <a:lnTo>
                  <a:pt x="890478" y="909811"/>
                </a:lnTo>
                <a:lnTo>
                  <a:pt x="0" y="90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91759" y="6556726"/>
            <a:ext cx="1854163" cy="555476"/>
          </a:xfrm>
          <a:custGeom>
            <a:avLst/>
            <a:gdLst/>
            <a:ahLst/>
            <a:cxnLst/>
            <a:rect r="r" b="b" t="t" l="l"/>
            <a:pathLst>
              <a:path h="555476" w="1854163">
                <a:moveTo>
                  <a:pt x="0" y="0"/>
                </a:moveTo>
                <a:lnTo>
                  <a:pt x="1854163" y="0"/>
                </a:lnTo>
                <a:lnTo>
                  <a:pt x="1854163" y="555476"/>
                </a:lnTo>
                <a:lnTo>
                  <a:pt x="0" y="555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269672" y="3246050"/>
            <a:ext cx="7817978" cy="165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b="true" sz="63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COMPONENTES UTILIZADOS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737410" y="1308492"/>
            <a:ext cx="85897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b="true" sz="30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01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872342" y="3182243"/>
            <a:ext cx="85897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b="true" sz="30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02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848664" y="4748574"/>
            <a:ext cx="85897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b="true" sz="30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03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793890" y="6307985"/>
            <a:ext cx="85897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b="true" sz="30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793890" y="8055177"/>
            <a:ext cx="85897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b="true" sz="3000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05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5400000">
            <a:off x="16910540" y="1057098"/>
            <a:ext cx="1293473" cy="966838"/>
          </a:xfrm>
          <a:custGeom>
            <a:avLst/>
            <a:gdLst/>
            <a:ahLst/>
            <a:cxnLst/>
            <a:rect r="r" b="b" t="t" l="l"/>
            <a:pathLst>
              <a:path h="966838" w="1293473">
                <a:moveTo>
                  <a:pt x="0" y="0"/>
                </a:moveTo>
                <a:lnTo>
                  <a:pt x="1293473" y="0"/>
                </a:lnTo>
                <a:lnTo>
                  <a:pt x="1293473" y="966838"/>
                </a:lnTo>
                <a:lnTo>
                  <a:pt x="0" y="966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5400000">
            <a:off x="16867619" y="2776246"/>
            <a:ext cx="1331684" cy="923301"/>
          </a:xfrm>
          <a:custGeom>
            <a:avLst/>
            <a:gdLst/>
            <a:ahLst/>
            <a:cxnLst/>
            <a:rect r="r" b="b" t="t" l="l"/>
            <a:pathLst>
              <a:path h="923301" w="1331684">
                <a:moveTo>
                  <a:pt x="0" y="0"/>
                </a:moveTo>
                <a:lnTo>
                  <a:pt x="1331684" y="0"/>
                </a:lnTo>
                <a:lnTo>
                  <a:pt x="1331684" y="923301"/>
                </a:lnTo>
                <a:lnTo>
                  <a:pt x="0" y="9233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-5400000">
            <a:off x="16966232" y="4678246"/>
            <a:ext cx="1084696" cy="696434"/>
          </a:xfrm>
          <a:custGeom>
            <a:avLst/>
            <a:gdLst/>
            <a:ahLst/>
            <a:cxnLst/>
            <a:rect r="r" b="b" t="t" l="l"/>
            <a:pathLst>
              <a:path h="696434" w="1084696">
                <a:moveTo>
                  <a:pt x="0" y="0"/>
                </a:moveTo>
                <a:lnTo>
                  <a:pt x="1084696" y="0"/>
                </a:lnTo>
                <a:lnTo>
                  <a:pt x="1084696" y="696434"/>
                </a:lnTo>
                <a:lnTo>
                  <a:pt x="0" y="696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7043294" y="5895789"/>
            <a:ext cx="930572" cy="1216413"/>
          </a:xfrm>
          <a:custGeom>
            <a:avLst/>
            <a:gdLst/>
            <a:ahLst/>
            <a:cxnLst/>
            <a:rect r="r" b="b" t="t" l="l"/>
            <a:pathLst>
              <a:path h="1216413" w="930572">
                <a:moveTo>
                  <a:pt x="0" y="0"/>
                </a:moveTo>
                <a:lnTo>
                  <a:pt x="930572" y="0"/>
                </a:lnTo>
                <a:lnTo>
                  <a:pt x="930572" y="1216413"/>
                </a:lnTo>
                <a:lnTo>
                  <a:pt x="0" y="1216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-5320400">
            <a:off x="16901967" y="7898832"/>
            <a:ext cx="1310618" cy="693689"/>
          </a:xfrm>
          <a:custGeom>
            <a:avLst/>
            <a:gdLst/>
            <a:ahLst/>
            <a:cxnLst/>
            <a:rect r="r" b="b" t="t" l="l"/>
            <a:pathLst>
              <a:path h="693689" w="1310618">
                <a:moveTo>
                  <a:pt x="0" y="0"/>
                </a:moveTo>
                <a:lnTo>
                  <a:pt x="1310618" y="0"/>
                </a:lnTo>
                <a:lnTo>
                  <a:pt x="1310618" y="693690"/>
                </a:lnTo>
                <a:lnTo>
                  <a:pt x="0" y="693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36709" y="-4347117"/>
            <a:ext cx="6382031" cy="11423287"/>
            <a:chOff x="0" y="0"/>
            <a:chExt cx="698500" cy="1250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040181" y="-4140205"/>
            <a:ext cx="1188150" cy="9821314"/>
            <a:chOff x="0" y="0"/>
            <a:chExt cx="257206" cy="2126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206" cy="2126079"/>
            </a:xfrm>
            <a:custGeom>
              <a:avLst/>
              <a:gdLst/>
              <a:ahLst/>
              <a:cxnLst/>
              <a:rect r="r" b="b" t="t" l="l"/>
              <a:pathLst>
                <a:path h="2126079" w="257206">
                  <a:moveTo>
                    <a:pt x="128603" y="0"/>
                  </a:moveTo>
                  <a:lnTo>
                    <a:pt x="257206" y="203200"/>
                  </a:lnTo>
                  <a:lnTo>
                    <a:pt x="257206" y="1922879"/>
                  </a:lnTo>
                  <a:lnTo>
                    <a:pt x="128603" y="2126079"/>
                  </a:lnTo>
                  <a:lnTo>
                    <a:pt x="0" y="1922879"/>
                  </a:lnTo>
                  <a:lnTo>
                    <a:pt x="0" y="203200"/>
                  </a:lnTo>
                  <a:lnTo>
                    <a:pt x="128603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257206" cy="1884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74810" y="8293030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3"/>
                </a:lnTo>
                <a:lnTo>
                  <a:pt x="0" y="251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6262" y="428514"/>
            <a:ext cx="7496159" cy="20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CÓDIGO</a:t>
            </a:r>
          </a:p>
          <a:p>
            <a:pPr algn="l" marL="0" indent="0" lvl="0">
              <a:lnSpc>
                <a:spcPts val="7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93817" y="495344"/>
            <a:ext cx="4864629" cy="53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Código Arduino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3348" y="1696961"/>
            <a:ext cx="6599840" cy="838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/*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==   VARAL INTELIGENTE v1.1 (Ba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seado em Tempo com Monitoramento)  ==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ATENÇÃO: Versão simplificada SEM sensores de fim de curso.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O motor funciona por um tempo fixo. É crucial calibrar a variável TEMPO_MOVIMENTO.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*/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--- PINOS ---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Pinos de controle do Motor L28N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#define PINO_IN1 5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#define PINO_IN2 6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Pino do Sensor de Chuva (Analógico)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#define PINO_ANALOGICO_CHUVA A5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--- PARÂMETROS DE CONTROLE ---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Limite analógico para considerar chuva (valores menores = chuva)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#define LIMITE_CHUVA 600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TEMPO (em milissegundos) que o motor ficará ligado para mover o varal.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!! VOCÊ PRECISA CALIBRAR ESTE VALOR !!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#define TEMPO_MOVIMENTO 1300 // Valor inicial de exemplo: 5 segundos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--- VARIÁVEIS DE ESTADO ---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'true' se o varal estiver recolhido, 'false' se estiver estendido.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bool varalEstaRecolhido = false;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// --- FUNÇÃO SETUP ---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void setup()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Serial.begin(9600);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Serial.println("Inicializando Varal Inteligente (versao baseada em tempo)...");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// Configura os pinos do motor como saída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pinMode(PINO_IN1, OUTPUT);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pinMode(PINO_IN2, OUTPUT);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// Garante que o motor comece parado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digitalWrite(PINO_IN1, LOW);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digitalWrite(PINO_IN2, LOW);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Serial.println("Sistema pronto. Assumindo que o varal comeca estendido.");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</a:t>
            </a:r>
          </a:p>
          <a:p>
            <a:pPr algn="just">
              <a:lnSpc>
                <a:spcPts val="15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55304" y="1335952"/>
            <a:ext cx="5779521" cy="910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/ --- FUNÇÃO LOOP ---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vo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id loop()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Lê o sensor e imprime no monitor serial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int valorChuva = analogRead(PINO_ANALOGICO_CHUVA);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Serial.print("Leitura do Sensor de Chuva: 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Serial.print(valorChuva);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bool estaChovendo = (valorChuva &lt; LIMITE_CHUVA);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Se está chovendo E o varal não está recolhido...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if (estaChovendo &amp;&amp; !varalEstaRecolhido)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 -&gt; Chuva detectada! Recolhendo o varal...");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Aciona o motor para recolher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digitalWrite(PINO_IN1, LOW);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digitalWrite(PINO_IN2, HIGH);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delay(TEMPO_MOVIMENTO); // Espera o tempo definido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digitalWrite(PINO_IN2, LOW); // Para o motor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varalEstaRecolhido = true; // Atualiza o estado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Serial.println("Movimento de recolhimento finalizado.");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Se NÃO está chovendo E o varal está recolhido...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else if (!estaChovendo &amp;&amp; varalEstaRecolhido)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 -&gt; Tempo bom! Estendendo o varal...");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Aciona o motor para estender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digitalWrite(PINO_IN1, HIGH);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digitalWrite(PINO_IN2, LOW);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delay(TEMPO_MOVIMENTO); // Espera o tempo definido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digitalWrite(PINO_IN1, LOW); // Para o motor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varalEstaRecolhido = false; // Atualiza o estado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Serial.println("Movimento de extensao finalizado.");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} else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Imprime apenas o status se nada acontecer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if (varalEstaRecolhido)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 -&gt; Status: Varal recolhido, aguardando tempo bom.");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} else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Serial.println(" -&gt; Status: Varal estendido, monitorando chuva.");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// Espera um pouco antes de verificar novamente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delay(1000);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}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36709" y="-4347117"/>
            <a:ext cx="6382031" cy="11423287"/>
            <a:chOff x="0" y="0"/>
            <a:chExt cx="698500" cy="1250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040181" y="-4140205"/>
            <a:ext cx="1188150" cy="9821314"/>
            <a:chOff x="0" y="0"/>
            <a:chExt cx="257206" cy="2126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206" cy="2126079"/>
            </a:xfrm>
            <a:custGeom>
              <a:avLst/>
              <a:gdLst/>
              <a:ahLst/>
              <a:cxnLst/>
              <a:rect r="r" b="b" t="t" l="l"/>
              <a:pathLst>
                <a:path h="2126079" w="257206">
                  <a:moveTo>
                    <a:pt x="128603" y="0"/>
                  </a:moveTo>
                  <a:lnTo>
                    <a:pt x="257206" y="203200"/>
                  </a:lnTo>
                  <a:lnTo>
                    <a:pt x="257206" y="1922879"/>
                  </a:lnTo>
                  <a:lnTo>
                    <a:pt x="128603" y="2126079"/>
                  </a:lnTo>
                  <a:lnTo>
                    <a:pt x="0" y="1922879"/>
                  </a:lnTo>
                  <a:lnTo>
                    <a:pt x="0" y="203200"/>
                  </a:lnTo>
                  <a:lnTo>
                    <a:pt x="128603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257206" cy="1884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74810" y="8293030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3"/>
                </a:lnTo>
                <a:lnTo>
                  <a:pt x="0" y="251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6262" y="428514"/>
            <a:ext cx="7496159" cy="20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CÓDIGO</a:t>
            </a:r>
          </a:p>
          <a:p>
            <a:pPr algn="l" marL="0" indent="0" lvl="0">
              <a:lnSpc>
                <a:spcPts val="7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957754" y="465674"/>
            <a:ext cx="6845756" cy="53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Código C# - Front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783583"/>
            <a:ext cx="9478862" cy="823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&lt;Window x:Class="VaralInteligenteApp.MainWindow"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xmln</a:t>
            </a: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s="http://schemas.microsoft.com/winfx/2006/xaml/presentation"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xmlns:x="http://schemas.microsoft.com/winfx/2006/xaml"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xmlns:d="http://schemas.microsoft.com/expression/blend/2008"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xmlns:mc="http://schemas.openxmlformats.org/markup-compatibility/2006"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xmlns:local="clr-namespace:VaralInteligenteApp"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mc:Ignorable="d"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Title="Painel de Controle - Varal Inteligente v1.1" Height="500" Width="800"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FontFamily="Segoe UI" WindowStartupLocation="CenterScreen"&gt;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&lt;Grid Margin="10"&gt;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&lt;Grid.RowDefinitions&gt;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&lt;RowDefinition Height="Auto"/&gt;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&lt;RowDefinition Height="Auto"/&gt;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&lt;RowDefinition Height="*"/&gt;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&lt;/Grid.RowDefinitions&gt;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&lt;Border Grid.Row="0" BorderBrush="LightGray" BorderThickness="1" Padding="10" CornerRadius="5"&gt;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&lt;StackPanel Orientation="Horizontal"&gt;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&lt;Label Content="Porta Serial:" VerticalAlignment="Center"/&gt;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&lt;ComboBox x:Name="CboSerialPorts" Width="120" Margin="5,0" VerticalAlignment="Center"/&gt;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&lt;Button x:Name="BtnConnect" Content="Conectar" Width="100" Margin="5,0" Click="BtnConnect_Click"/&gt;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&lt;Button x:Name="BtnDisconnect" Content="Desconectar" Width="100" Margin="5,0" IsEnabled="False" Click="BtnDisconnect_Click"/&gt;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&lt;TextBlock Text="Status:" VerticalAlignment="Center" Margin="15,0,5,0" FontWeight="Bold"/&gt;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&lt;TextBlock x:Name="TxtConnectionStatus" Text="Desconectado" VerticalAlignment="Center" Foreground="Red" FontWeight="Bold"/&gt;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&lt;/StackPanel&gt;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&lt;/Border&gt;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&lt;Grid Grid.Row="1" Margin="0,10,0,0"&gt;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&lt;Grid.ColumnDefinitions&gt;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&lt;ColumnDefinition Width="*"/&gt;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&lt;ColumnDefinition Width="*"/&gt;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&lt;/Grid.ColumnDefinitions&gt;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875118" y="1783583"/>
            <a:ext cx="8016880" cy="800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&lt;GroupBox Grid.Column="0" Header="Status do Varal" Margin="0,0,5,0" FontWeight="Bold"&gt;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</a:t>
            </a: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&lt;S</a:t>
            </a: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tackPanel Margin="10"&gt;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&lt;TextBlock FontSize="18" Margin="0,5"&gt;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&lt;Run Text="Estado Atual:"/&gt;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&lt;Run x:Name="TxtVaralStatus" Text="---" FontWeight="Bold"/&gt;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&lt;/TextBlock&gt;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&lt;TextBlock FontSize="18" Margin="0,5"&gt;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&lt;Run Text="Condição:"/&gt;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&lt;Run x:Name="TxtClimaStatus" Text="---" FontWeight="Bold"/&gt;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&lt;/TextBlock&gt;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&lt;/StackPanel&gt;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&lt;/GroupBox&gt;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&lt;GroupBox Grid.Column="1" Header="Leitura do Sensor de Chuva" Margin="5,0,0,0" FontWeight="Bold"&gt;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&lt;Viewbox Margin="10"&gt;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&lt;Grid&gt;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&lt;ProgressBar x:Name="SensorProgressBar" Minimum="0" Maximum="1023" Value="0" Width="200" Height="20" 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&lt;TextBlock x:Name="TxtSensorValue" Text="0" HorizontalAlignment="Center" VerticalAlignment="Center" Foreground="White" FontWeight="Bold"/&gt;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&lt;/Grid&gt;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&lt;/Viewbox&gt;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&lt;/GroupBox&gt;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&lt;/Grid&gt;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&lt;GroupBox Grid.Row="2" Header="Log de Eventos do Arduino" Margin="0,10,0,0" FontWeight="Bold"&gt;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&lt;TextBox x:Name="TxtLog" IsReadOnly="True" VerticalScrollBarVisibility="Auto" TextWrapping="Wrap" FontFamily="Consolas"/&gt;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&lt;/GroupBox&gt;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&lt;/Grid&gt;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&lt;/Window&gt;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36709" y="-4347117"/>
            <a:ext cx="6382031" cy="11423287"/>
            <a:chOff x="0" y="0"/>
            <a:chExt cx="698500" cy="1250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1250255"/>
            </a:xfrm>
            <a:custGeom>
              <a:avLst/>
              <a:gdLst/>
              <a:ahLst/>
              <a:cxnLst/>
              <a:rect r="r" b="b" t="t" l="l"/>
              <a:pathLst>
                <a:path h="125025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047055"/>
                  </a:lnTo>
                  <a:lnTo>
                    <a:pt x="349250" y="1250255"/>
                  </a:lnTo>
                  <a:lnTo>
                    <a:pt x="0" y="104705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D8C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100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040181" y="-4140205"/>
            <a:ext cx="1188150" cy="9821314"/>
            <a:chOff x="0" y="0"/>
            <a:chExt cx="257206" cy="2126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206" cy="2126079"/>
            </a:xfrm>
            <a:custGeom>
              <a:avLst/>
              <a:gdLst/>
              <a:ahLst/>
              <a:cxnLst/>
              <a:rect r="r" b="b" t="t" l="l"/>
              <a:pathLst>
                <a:path h="2126079" w="257206">
                  <a:moveTo>
                    <a:pt x="128603" y="0"/>
                  </a:moveTo>
                  <a:lnTo>
                    <a:pt x="257206" y="203200"/>
                  </a:lnTo>
                  <a:lnTo>
                    <a:pt x="257206" y="1922879"/>
                  </a:lnTo>
                  <a:lnTo>
                    <a:pt x="128603" y="2126079"/>
                  </a:lnTo>
                  <a:lnTo>
                    <a:pt x="0" y="1922879"/>
                  </a:lnTo>
                  <a:lnTo>
                    <a:pt x="0" y="203200"/>
                  </a:lnTo>
                  <a:lnTo>
                    <a:pt x="128603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257206" cy="1884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74810" y="8293030"/>
            <a:ext cx="14071742" cy="2519602"/>
          </a:xfrm>
          <a:custGeom>
            <a:avLst/>
            <a:gdLst/>
            <a:ahLst/>
            <a:cxnLst/>
            <a:rect r="r" b="b" t="t" l="l"/>
            <a:pathLst>
              <a:path h="2519602" w="14071742">
                <a:moveTo>
                  <a:pt x="0" y="0"/>
                </a:moveTo>
                <a:lnTo>
                  <a:pt x="14071742" y="0"/>
                </a:lnTo>
                <a:lnTo>
                  <a:pt x="14071742" y="2519603"/>
                </a:lnTo>
                <a:lnTo>
                  <a:pt x="0" y="251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6262" y="428514"/>
            <a:ext cx="7496159" cy="20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FFE2A3"/>
                </a:solidFill>
                <a:latin typeface="Klein Heavy"/>
                <a:ea typeface="Klein Heavy"/>
                <a:cs typeface="Klein Heavy"/>
                <a:sym typeface="Klein Heavy"/>
              </a:rPr>
              <a:t>CÓDIGO</a:t>
            </a:r>
          </a:p>
          <a:p>
            <a:pPr algn="l" marL="0" indent="0" lvl="0">
              <a:lnSpc>
                <a:spcPts val="7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20216" y="409903"/>
            <a:ext cx="6845756" cy="53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095D4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Código C# - Back-end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998" y="1434396"/>
            <a:ext cx="3391702" cy="552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using System;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using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Sy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stem.IO.Ports;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using System.Windows;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using System.Windows.Controls;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using System.Windows.Media;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namespace VaralInteligenteApp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public partial class MainWindow : Window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SerialPort _serialPort;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const int LIMITE_CHUVA = 600; // O mesmo limite do código Arduino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public MainWindow()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InitializeComponent();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LoadSerialPorts();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Closed += MainWindow_Closed; // Garante que a porta será fechada ao sair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LoadSerialPorts()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string[] ports = SerialPort.GetPortNames();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CboSerialPorts.ItemsSource = ports;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if (ports.Length &gt; 0)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0900" y="1434396"/>
            <a:ext cx="3806939" cy="819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CboSerialPorts.SelectedIndex = 0;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BtnConnec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t_Click(object sender, RoutedEventArgs e)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if (CboSerialPorts.SelectedItem == null)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MessageBox.Show("Nenhuma porta serial selecionada.", "Erro", MessageBoxButton.OK, MessageBoxImage.Error);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return;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string selectedPort = CboSerialPorts.SelectedItem.ToString();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_serialPort = new SerialPort(selectedPort, 9600); // Baud rate = 9600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try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_serialPort.DataReceived += SerialPort_DataReceived;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_serialPort.Open();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// Atualiza a UI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BtnConnect.IsEnabled = false;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BtnDisconnect.IsEnabled = true;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CboSerialPorts.IsEnabled = false;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TxtConnectionStatus.Text = "Conectado";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TxtConnectionStatus.Foreground = Brushes.Green;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catch (Exception ex)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MessageBox.Show($"Erro ao conectar: {ex.Message}", "Erro de Conexão", MessageBoxButton.OK, MessageBoxImage.Error);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85040" y="862896"/>
            <a:ext cx="5411892" cy="952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oid SerialPort_DataReceived(object sender, SerialDataReceivedEventArgs e)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try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string 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line = _serialPort.ReadLine();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Dispatcher.Invoke(() =&gt;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// Adiciona a linha completa ao log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TxtLog.AppendText(line + Environment.NewLine);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TxtLog.ScrollToEnd();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// Processa a linha para atualizar a UI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ProcessArduinoData(line);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});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catch (Exception)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// Ignorar erros que podem ocorrer ao fechar a porta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ProcessArduinoData(string data)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// Tenta extrair o valor do sensor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if (data.Contains("Leitura do Sensor de Chuva: "))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string valueStr = data.Substring(data.IndexOf(':') + 1).Trim();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valueStr = valueStr.Split(' ')[0]; // Pega apenas o número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if (int.TryParse(valueStr, out int sensorValue))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TxtSensorValue.Text = sensorValue.ToString();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SensorProgressBar.Value = sensorValue;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// Atualiza o status do clima baseado no valor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if (sensorValue &lt; LIMITE_CHUVA)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TxtClimaStatus.Text = "Chovendo";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TxtClimaStatus.Foreground = Brushes.DodgerBlue;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else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TxtClimaStatus.Text = "Tempo Bom";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    TxtClimaStatus.Foreground = Brushes.Orange;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696932" y="1148646"/>
            <a:ext cx="4591068" cy="933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// Atualiza o status do varal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if (data.Contains("Status: Varal recolhido"))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TxtVaralStatus.Text = "Reco</a:t>
            </a: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lhido";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TxtVaralStatus.Foreground = Brushes.Crimson;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else if (data.Contains("Status: Varal estendido"))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TxtVaralStatus.Text = "Estendido";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TxtVaralStatus.Foreground = Brushes.ForestGreen;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BtnDisconnect_Click(object sender, RoutedEventArgs e)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Disconnect();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Disconnect()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if (_serialPort != null &amp;&amp; _serialPort.IsOpen)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_serialPort.DataReceived -= SerialPort_DataReceived;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_serialPort.Close();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    _serialPort.Dispose();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// Atualiza a UI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BtnConnect.IsEnabled = true;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BtnDisconnect.IsEnabled = false;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CboSerialPorts.IsEnabled = true;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TxtConnectionStatus.Text = "Desconectado";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TxtConnectionStatus.Foreground = Brushes.Red;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// Reseta os valores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TxtVaralStatus.Text = "---";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TxtClimaStatus.Text = "---";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TxtSensorValue.Text = "0";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SensorProgressBar.Value = 0;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private void MainWindow_Closed(object sender, EventArgs e)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{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    Disconnect(); // Garante que a porta seja fechada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   }</a:t>
            </a:r>
          </a:p>
          <a:p>
            <a:pPr algn="just"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DAGzvxhq7Yw</dc:identifier>
  <dcterms:modified xsi:type="dcterms:W3CDTF">2011-08-01T06:04:30Z</dcterms:modified>
  <cp:revision>1</cp:revision>
  <dc:title>Green Blue And White Modern Designing Smart Cities Presentation</dc:title>
</cp:coreProperties>
</file>